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76" r:id="rId6"/>
    <p:sldId id="261" r:id="rId7"/>
    <p:sldId id="284" r:id="rId8"/>
    <p:sldId id="277" r:id="rId9"/>
    <p:sldId id="279" r:id="rId10"/>
    <p:sldId id="280" r:id="rId11"/>
    <p:sldId id="283" r:id="rId12"/>
    <p:sldId id="28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DDB67-97BE-41AF-A8AC-E14BB8A5922D}" v="20" dt="2023-07-08T15:36:14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rs, Thomas" userId="1d3883ea-3b51-4dfc-a449-d4676befc2e4" providerId="ADAL" clId="{C4ADDB67-97BE-41AF-A8AC-E14BB8A5922D}"/>
    <pc:docChg chg="undo redo custSel addSld delSld modSld sldOrd">
      <pc:chgData name="Powers, Thomas" userId="1d3883ea-3b51-4dfc-a449-d4676befc2e4" providerId="ADAL" clId="{C4ADDB67-97BE-41AF-A8AC-E14BB8A5922D}" dt="2023-07-08T17:19:28.456" v="2742" actId="20577"/>
      <pc:docMkLst>
        <pc:docMk/>
      </pc:docMkLst>
      <pc:sldChg chg="modSp mod">
        <pc:chgData name="Powers, Thomas" userId="1d3883ea-3b51-4dfc-a449-d4676befc2e4" providerId="ADAL" clId="{C4ADDB67-97BE-41AF-A8AC-E14BB8A5922D}" dt="2023-07-08T14:53:43.918" v="956" actId="20577"/>
        <pc:sldMkLst>
          <pc:docMk/>
          <pc:sldMk cId="4164760449" sldId="256"/>
        </pc:sldMkLst>
        <pc:spChg chg="mod">
          <ac:chgData name="Powers, Thomas" userId="1d3883ea-3b51-4dfc-a449-d4676befc2e4" providerId="ADAL" clId="{C4ADDB67-97BE-41AF-A8AC-E14BB8A5922D}" dt="2023-07-08T14:53:43.918" v="956" actId="20577"/>
          <ac:spMkLst>
            <pc:docMk/>
            <pc:sldMk cId="4164760449" sldId="256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4:23:03.799" v="270" actId="122"/>
          <ac:spMkLst>
            <pc:docMk/>
            <pc:sldMk cId="4164760449" sldId="256"/>
            <ac:spMk id="3" creationId="{00000000-0000-0000-0000-000000000000}"/>
          </ac:spMkLst>
        </pc:spChg>
      </pc:sldChg>
      <pc:sldChg chg="addSp delSp modSp mod setBg">
        <pc:chgData name="Powers, Thomas" userId="1d3883ea-3b51-4dfc-a449-d4676befc2e4" providerId="ADAL" clId="{C4ADDB67-97BE-41AF-A8AC-E14BB8A5922D}" dt="2023-07-08T17:15:03.892" v="2435" actId="20577"/>
        <pc:sldMkLst>
          <pc:docMk/>
          <pc:sldMk cId="1674632509" sldId="257"/>
        </pc:sldMkLst>
        <pc:spChg chg="mod">
          <ac:chgData name="Powers, Thomas" userId="1d3883ea-3b51-4dfc-a449-d4676befc2e4" providerId="ADAL" clId="{C4ADDB67-97BE-41AF-A8AC-E14BB8A5922D}" dt="2023-07-08T16:17:51.952" v="1749" actId="26606"/>
          <ac:spMkLst>
            <pc:docMk/>
            <pc:sldMk cId="1674632509" sldId="257"/>
            <ac:spMk id="2" creationId="{00000000-0000-0000-0000-000000000000}"/>
          </ac:spMkLst>
        </pc:spChg>
        <pc:spChg chg="add del mod">
          <ac:chgData name="Powers, Thomas" userId="1d3883ea-3b51-4dfc-a449-d4676befc2e4" providerId="ADAL" clId="{C4ADDB67-97BE-41AF-A8AC-E14BB8A5922D}" dt="2023-07-08T17:15:03.892" v="2435" actId="20577"/>
          <ac:spMkLst>
            <pc:docMk/>
            <pc:sldMk cId="1674632509" sldId="257"/>
            <ac:spMk id="3" creationId="{00000000-0000-0000-0000-000000000000}"/>
          </ac:spMkLst>
        </pc:spChg>
        <pc:graphicFrameChg chg="add del">
          <ac:chgData name="Powers, Thomas" userId="1d3883ea-3b51-4dfc-a449-d4676befc2e4" providerId="ADAL" clId="{C4ADDB67-97BE-41AF-A8AC-E14BB8A5922D}" dt="2023-07-08T16:17:51.952" v="1749" actId="26606"/>
          <ac:graphicFrameMkLst>
            <pc:docMk/>
            <pc:sldMk cId="1674632509" sldId="257"/>
            <ac:graphicFrameMk id="5" creationId="{86A5FC47-301C-42A2-7AFD-BA1B6ADCDCA0}"/>
          </ac:graphicFrameMkLst>
        </pc:graphicFrameChg>
      </pc:sldChg>
      <pc:sldChg chg="modSp del mod">
        <pc:chgData name="Powers, Thomas" userId="1d3883ea-3b51-4dfc-a449-d4676befc2e4" providerId="ADAL" clId="{C4ADDB67-97BE-41AF-A8AC-E14BB8A5922D}" dt="2023-07-08T16:06:48.729" v="1704" actId="47"/>
        <pc:sldMkLst>
          <pc:docMk/>
          <pc:sldMk cId="692435976" sldId="258"/>
        </pc:sldMkLst>
        <pc:spChg chg="mod">
          <ac:chgData name="Powers, Thomas" userId="1d3883ea-3b51-4dfc-a449-d4676befc2e4" providerId="ADAL" clId="{C4ADDB67-97BE-41AF-A8AC-E14BB8A5922D}" dt="2023-07-08T15:41:55.294" v="1606" actId="20577"/>
          <ac:spMkLst>
            <pc:docMk/>
            <pc:sldMk cId="692435976" sldId="258"/>
            <ac:spMk id="3" creationId="{00000000-0000-0000-0000-000000000000}"/>
          </ac:spMkLst>
        </pc:spChg>
      </pc:sldChg>
      <pc:sldChg chg="addSp delSp modSp mod">
        <pc:chgData name="Powers, Thomas" userId="1d3883ea-3b51-4dfc-a449-d4676befc2e4" providerId="ADAL" clId="{C4ADDB67-97BE-41AF-A8AC-E14BB8A5922D}" dt="2023-07-08T17:07:53.325" v="2196" actId="207"/>
        <pc:sldMkLst>
          <pc:docMk/>
          <pc:sldMk cId="3465100853" sldId="259"/>
        </pc:sldMkLst>
        <pc:spChg chg="mod">
          <ac:chgData name="Powers, Thomas" userId="1d3883ea-3b51-4dfc-a449-d4676befc2e4" providerId="ADAL" clId="{C4ADDB67-97BE-41AF-A8AC-E14BB8A5922D}" dt="2023-07-08T15:23:56.901" v="1127" actId="122"/>
          <ac:spMkLst>
            <pc:docMk/>
            <pc:sldMk cId="3465100853" sldId="259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7:07:53.325" v="2196" actId="207"/>
          <ac:spMkLst>
            <pc:docMk/>
            <pc:sldMk cId="3465100853" sldId="259"/>
            <ac:spMk id="3" creationId="{00000000-0000-0000-0000-000000000000}"/>
          </ac:spMkLst>
        </pc:spChg>
        <pc:spChg chg="add del">
          <ac:chgData name="Powers, Thomas" userId="1d3883ea-3b51-4dfc-a449-d4676befc2e4" providerId="ADAL" clId="{C4ADDB67-97BE-41AF-A8AC-E14BB8A5922D}" dt="2023-07-08T14:29:55.299" v="327" actId="26606"/>
          <ac:spMkLst>
            <pc:docMk/>
            <pc:sldMk cId="3465100853" sldId="259"/>
            <ac:spMk id="14" creationId="{8481A727-51BA-47CD-BDF2-F800D0449B7C}"/>
          </ac:spMkLst>
        </pc:spChg>
        <pc:spChg chg="add del">
          <ac:chgData name="Powers, Thomas" userId="1d3883ea-3b51-4dfc-a449-d4676befc2e4" providerId="ADAL" clId="{C4ADDB67-97BE-41AF-A8AC-E14BB8A5922D}" dt="2023-07-08T14:29:55.299" v="327" actId="26606"/>
          <ac:spMkLst>
            <pc:docMk/>
            <pc:sldMk cId="3465100853" sldId="259"/>
            <ac:spMk id="20" creationId="{AF6B7092-FA11-45BD-B50D-DF79993015A4}"/>
          </ac:spMkLst>
        </pc:spChg>
        <pc:spChg chg="add del">
          <ac:chgData name="Powers, Thomas" userId="1d3883ea-3b51-4dfc-a449-d4676befc2e4" providerId="ADAL" clId="{C4ADDB67-97BE-41AF-A8AC-E14BB8A5922D}" dt="2023-07-08T14:29:55.299" v="327" actId="26606"/>
          <ac:spMkLst>
            <pc:docMk/>
            <pc:sldMk cId="3465100853" sldId="259"/>
            <ac:spMk id="36" creationId="{3033C1FA-44DC-4135-AC8E-99278C31781E}"/>
          </ac:spMkLst>
        </pc:spChg>
        <pc:spChg chg="add del">
          <ac:chgData name="Powers, Thomas" userId="1d3883ea-3b51-4dfc-a449-d4676befc2e4" providerId="ADAL" clId="{C4ADDB67-97BE-41AF-A8AC-E14BB8A5922D}" dt="2023-07-08T14:29:55.299" v="327" actId="26606"/>
          <ac:spMkLst>
            <pc:docMk/>
            <pc:sldMk cId="3465100853" sldId="259"/>
            <ac:spMk id="37" creationId="{4A94605C-0EB2-4FA5-B05F-7BC682EA274C}"/>
          </ac:spMkLst>
        </pc:spChg>
        <pc:spChg chg="add del">
          <ac:chgData name="Powers, Thomas" userId="1d3883ea-3b51-4dfc-a449-d4676befc2e4" providerId="ADAL" clId="{C4ADDB67-97BE-41AF-A8AC-E14BB8A5922D}" dt="2023-07-08T14:29:55.299" v="327" actId="26606"/>
          <ac:spMkLst>
            <pc:docMk/>
            <pc:sldMk cId="3465100853" sldId="259"/>
            <ac:spMk id="38" creationId="{E1D58C79-C053-45C6-AB6A-6BE55965B2E8}"/>
          </ac:spMkLst>
        </pc:spChg>
        <pc:spChg chg="add del">
          <ac:chgData name="Powers, Thomas" userId="1d3883ea-3b51-4dfc-a449-d4676befc2e4" providerId="ADAL" clId="{C4ADDB67-97BE-41AF-A8AC-E14BB8A5922D}" dt="2023-07-08T14:30:42.999" v="329" actId="26606"/>
          <ac:spMkLst>
            <pc:docMk/>
            <pc:sldMk cId="3465100853" sldId="259"/>
            <ac:spMk id="40" creationId="{79FA8816-1A74-437F-87D9-8CB1C252FAD2}"/>
          </ac:spMkLst>
        </pc:spChg>
        <pc:spChg chg="add del">
          <ac:chgData name="Powers, Thomas" userId="1d3883ea-3b51-4dfc-a449-d4676befc2e4" providerId="ADAL" clId="{C4ADDB67-97BE-41AF-A8AC-E14BB8A5922D}" dt="2023-07-08T14:30:42.999" v="329" actId="26606"/>
          <ac:spMkLst>
            <pc:docMk/>
            <pc:sldMk cId="3465100853" sldId="259"/>
            <ac:spMk id="41" creationId="{DD38F43D-7251-49DA-8210-748ED92CD6C4}"/>
          </ac:spMkLst>
        </pc:spChg>
        <pc:spChg chg="add del">
          <ac:chgData name="Powers, Thomas" userId="1d3883ea-3b51-4dfc-a449-d4676befc2e4" providerId="ADAL" clId="{C4ADDB67-97BE-41AF-A8AC-E14BB8A5922D}" dt="2023-07-08T14:30:42.999" v="329" actId="26606"/>
          <ac:spMkLst>
            <pc:docMk/>
            <pc:sldMk cId="3465100853" sldId="259"/>
            <ac:spMk id="42" creationId="{318CA966-7397-43DD-A3FB-DA40618937C6}"/>
          </ac:spMkLst>
        </pc:spChg>
        <pc:spChg chg="add del">
          <ac:chgData name="Powers, Thomas" userId="1d3883ea-3b51-4dfc-a449-d4676befc2e4" providerId="ADAL" clId="{C4ADDB67-97BE-41AF-A8AC-E14BB8A5922D}" dt="2023-07-08T13:53:51.318" v="1" actId="26606"/>
          <ac:spMkLst>
            <pc:docMk/>
            <pc:sldMk cId="3465100853" sldId="259"/>
            <ac:spMk id="43" creationId="{79FA8816-1A74-437F-87D9-8CB1C252FAD2}"/>
          </ac:spMkLst>
        </pc:spChg>
        <pc:spChg chg="add del">
          <ac:chgData name="Powers, Thomas" userId="1d3883ea-3b51-4dfc-a449-d4676befc2e4" providerId="ADAL" clId="{C4ADDB67-97BE-41AF-A8AC-E14BB8A5922D}" dt="2023-07-08T14:30:42.999" v="329" actId="26606"/>
          <ac:spMkLst>
            <pc:docMk/>
            <pc:sldMk cId="3465100853" sldId="259"/>
            <ac:spMk id="44" creationId="{541C54A8-5388-4520-9A13-3214D466A71A}"/>
          </ac:spMkLst>
        </pc:spChg>
        <pc:spChg chg="add del">
          <ac:chgData name="Powers, Thomas" userId="1d3883ea-3b51-4dfc-a449-d4676befc2e4" providerId="ADAL" clId="{C4ADDB67-97BE-41AF-A8AC-E14BB8A5922D}" dt="2023-07-08T13:53:51.318" v="1" actId="26606"/>
          <ac:spMkLst>
            <pc:docMk/>
            <pc:sldMk cId="3465100853" sldId="259"/>
            <ac:spMk id="45" creationId="{DD38F43D-7251-49DA-8210-748ED92CD6C4}"/>
          </ac:spMkLst>
        </pc:spChg>
        <pc:spChg chg="add del">
          <ac:chgData name="Powers, Thomas" userId="1d3883ea-3b51-4dfc-a449-d4676befc2e4" providerId="ADAL" clId="{C4ADDB67-97BE-41AF-A8AC-E14BB8A5922D}" dt="2023-07-08T14:30:42.999" v="329" actId="26606"/>
          <ac:spMkLst>
            <pc:docMk/>
            <pc:sldMk cId="3465100853" sldId="259"/>
            <ac:spMk id="46" creationId="{A4DA92B8-ECB2-42EA-AA82-1CDDF61643B7}"/>
          </ac:spMkLst>
        </pc:spChg>
        <pc:spChg chg="add del">
          <ac:chgData name="Powers, Thomas" userId="1d3883ea-3b51-4dfc-a449-d4676befc2e4" providerId="ADAL" clId="{C4ADDB67-97BE-41AF-A8AC-E14BB8A5922D}" dt="2023-07-08T13:53:51.318" v="1" actId="26606"/>
          <ac:spMkLst>
            <pc:docMk/>
            <pc:sldMk cId="3465100853" sldId="259"/>
            <ac:spMk id="47" creationId="{318CA966-7397-43DD-A3FB-DA40618937C6}"/>
          </ac:spMkLst>
        </pc:spChg>
        <pc:spChg chg="add del">
          <ac:chgData name="Powers, Thomas" userId="1d3883ea-3b51-4dfc-a449-d4676befc2e4" providerId="ADAL" clId="{C4ADDB67-97BE-41AF-A8AC-E14BB8A5922D}" dt="2023-07-08T15:21:06.903" v="1077" actId="26606"/>
          <ac:spMkLst>
            <pc:docMk/>
            <pc:sldMk cId="3465100853" sldId="259"/>
            <ac:spMk id="48" creationId="{36324DAD-3C03-4590-BDB0-ACCE29E8062B}"/>
          </ac:spMkLst>
        </pc:spChg>
        <pc:spChg chg="add del">
          <ac:chgData name="Powers, Thomas" userId="1d3883ea-3b51-4dfc-a449-d4676befc2e4" providerId="ADAL" clId="{C4ADDB67-97BE-41AF-A8AC-E14BB8A5922D}" dt="2023-07-08T13:53:51.318" v="1" actId="26606"/>
          <ac:spMkLst>
            <pc:docMk/>
            <pc:sldMk cId="3465100853" sldId="259"/>
            <ac:spMk id="49" creationId="{541C54A8-5388-4520-9A13-3214D466A71A}"/>
          </ac:spMkLst>
        </pc:spChg>
        <pc:spChg chg="add del">
          <ac:chgData name="Powers, Thomas" userId="1d3883ea-3b51-4dfc-a449-d4676befc2e4" providerId="ADAL" clId="{C4ADDB67-97BE-41AF-A8AC-E14BB8A5922D}" dt="2023-07-08T15:21:06.903" v="1077" actId="26606"/>
          <ac:spMkLst>
            <pc:docMk/>
            <pc:sldMk cId="3465100853" sldId="259"/>
            <ac:spMk id="50" creationId="{64D0ABBA-7770-4A8E-A402-3336AD7E7935}"/>
          </ac:spMkLst>
        </pc:spChg>
        <pc:spChg chg="add del">
          <ac:chgData name="Powers, Thomas" userId="1d3883ea-3b51-4dfc-a449-d4676befc2e4" providerId="ADAL" clId="{C4ADDB67-97BE-41AF-A8AC-E14BB8A5922D}" dt="2023-07-08T13:53:51.318" v="1" actId="26606"/>
          <ac:spMkLst>
            <pc:docMk/>
            <pc:sldMk cId="3465100853" sldId="259"/>
            <ac:spMk id="51" creationId="{A4DA92B8-ECB2-42EA-AA82-1CDDF61643B7}"/>
          </ac:spMkLst>
        </pc:spChg>
        <pc:spChg chg="add del">
          <ac:chgData name="Powers, Thomas" userId="1d3883ea-3b51-4dfc-a449-d4676befc2e4" providerId="ADAL" clId="{C4ADDB67-97BE-41AF-A8AC-E14BB8A5922D}" dt="2023-07-08T15:21:06.903" v="1077" actId="26606"/>
          <ac:spMkLst>
            <pc:docMk/>
            <pc:sldMk cId="3465100853" sldId="259"/>
            <ac:spMk id="52" creationId="{A6ACAFF7-48DF-441D-AF2E-21BC7596E863}"/>
          </ac:spMkLst>
        </pc:spChg>
        <pc:spChg chg="add del">
          <ac:chgData name="Powers, Thomas" userId="1d3883ea-3b51-4dfc-a449-d4676befc2e4" providerId="ADAL" clId="{C4ADDB67-97BE-41AF-A8AC-E14BB8A5922D}" dt="2023-07-08T13:53:52.737" v="3" actId="26606"/>
          <ac:spMkLst>
            <pc:docMk/>
            <pc:sldMk cId="3465100853" sldId="259"/>
            <ac:spMk id="53" creationId="{EA992460-7FA3-40FE-A958-BCD1981B96FB}"/>
          </ac:spMkLst>
        </pc:spChg>
        <pc:spChg chg="add del">
          <ac:chgData name="Powers, Thomas" userId="1d3883ea-3b51-4dfc-a449-d4676befc2e4" providerId="ADAL" clId="{C4ADDB67-97BE-41AF-A8AC-E14BB8A5922D}" dt="2023-07-08T13:53:52.737" v="3" actId="26606"/>
          <ac:spMkLst>
            <pc:docMk/>
            <pc:sldMk cId="3465100853" sldId="259"/>
            <ac:spMk id="54" creationId="{ADF57D5B-380D-48E9-8DAD-DD500FE80A01}"/>
          </ac:spMkLst>
        </pc:spChg>
        <pc:spChg chg="add del">
          <ac:chgData name="Powers, Thomas" userId="1d3883ea-3b51-4dfc-a449-d4676befc2e4" providerId="ADAL" clId="{C4ADDB67-97BE-41AF-A8AC-E14BB8A5922D}" dt="2023-07-08T13:53:52.737" v="3" actId="26606"/>
          <ac:spMkLst>
            <pc:docMk/>
            <pc:sldMk cId="3465100853" sldId="259"/>
            <ac:spMk id="55" creationId="{065CC8E5-7727-4F29-A17D-114AF339F7DA}"/>
          </ac:spMkLst>
        </pc:spChg>
        <pc:spChg chg="add del">
          <ac:chgData name="Powers, Thomas" userId="1d3883ea-3b51-4dfc-a449-d4676befc2e4" providerId="ADAL" clId="{C4ADDB67-97BE-41AF-A8AC-E14BB8A5922D}" dt="2023-07-08T13:53:52.737" v="3" actId="26606"/>
          <ac:spMkLst>
            <pc:docMk/>
            <pc:sldMk cId="3465100853" sldId="259"/>
            <ac:spMk id="56" creationId="{74600802-151E-4F13-8C35-8D5CEDFF64A4}"/>
          </ac:spMkLst>
        </pc:spChg>
        <pc:spChg chg="add del">
          <ac:chgData name="Powers, Thomas" userId="1d3883ea-3b51-4dfc-a449-d4676befc2e4" providerId="ADAL" clId="{C4ADDB67-97BE-41AF-A8AC-E14BB8A5922D}" dt="2023-07-08T13:53:52.737" v="3" actId="26606"/>
          <ac:spMkLst>
            <pc:docMk/>
            <pc:sldMk cId="3465100853" sldId="259"/>
            <ac:spMk id="57" creationId="{F125053E-1062-4FE2-974C-546DC769D9F5}"/>
          </ac:spMkLst>
        </pc:spChg>
        <pc:spChg chg="add">
          <ac:chgData name="Powers, Thomas" userId="1d3883ea-3b51-4dfc-a449-d4676befc2e4" providerId="ADAL" clId="{C4ADDB67-97BE-41AF-A8AC-E14BB8A5922D}" dt="2023-07-08T15:21:06.903" v="1077" actId="26606"/>
          <ac:spMkLst>
            <pc:docMk/>
            <pc:sldMk cId="3465100853" sldId="259"/>
            <ac:spMk id="58" creationId="{5DB23C2B-2054-4D8B-9E98-9190F8E05EAD}"/>
          </ac:spMkLst>
        </pc:spChg>
        <pc:spChg chg="add del">
          <ac:chgData name="Powers, Thomas" userId="1d3883ea-3b51-4dfc-a449-d4676befc2e4" providerId="ADAL" clId="{C4ADDB67-97BE-41AF-A8AC-E14BB8A5922D}" dt="2023-07-08T13:53:55.629" v="5" actId="26606"/>
          <ac:spMkLst>
            <pc:docMk/>
            <pc:sldMk cId="3465100853" sldId="259"/>
            <ac:spMk id="59" creationId="{3033C1FA-44DC-4135-AC8E-99278C31781E}"/>
          </ac:spMkLst>
        </pc:spChg>
        <pc:spChg chg="add del">
          <ac:chgData name="Powers, Thomas" userId="1d3883ea-3b51-4dfc-a449-d4676befc2e4" providerId="ADAL" clId="{C4ADDB67-97BE-41AF-A8AC-E14BB8A5922D}" dt="2023-07-08T13:53:55.629" v="5" actId="26606"/>
          <ac:spMkLst>
            <pc:docMk/>
            <pc:sldMk cId="3465100853" sldId="259"/>
            <ac:spMk id="60" creationId="{8481A727-51BA-47CD-BDF2-F800D0449B7C}"/>
          </ac:spMkLst>
        </pc:spChg>
        <pc:spChg chg="add del">
          <ac:chgData name="Powers, Thomas" userId="1d3883ea-3b51-4dfc-a449-d4676befc2e4" providerId="ADAL" clId="{C4ADDB67-97BE-41AF-A8AC-E14BB8A5922D}" dt="2023-07-08T13:53:55.629" v="5" actId="26606"/>
          <ac:spMkLst>
            <pc:docMk/>
            <pc:sldMk cId="3465100853" sldId="259"/>
            <ac:spMk id="61" creationId="{4A94605C-0EB2-4FA5-B05F-7BC682EA274C}"/>
          </ac:spMkLst>
        </pc:spChg>
        <pc:spChg chg="add del">
          <ac:chgData name="Powers, Thomas" userId="1d3883ea-3b51-4dfc-a449-d4676befc2e4" providerId="ADAL" clId="{C4ADDB67-97BE-41AF-A8AC-E14BB8A5922D}" dt="2023-07-08T13:53:55.629" v="5" actId="26606"/>
          <ac:spMkLst>
            <pc:docMk/>
            <pc:sldMk cId="3465100853" sldId="259"/>
            <ac:spMk id="62" creationId="{E1D58C79-C053-45C6-AB6A-6BE55965B2E8}"/>
          </ac:spMkLst>
        </pc:spChg>
        <pc:spChg chg="add del">
          <ac:chgData name="Powers, Thomas" userId="1d3883ea-3b51-4dfc-a449-d4676befc2e4" providerId="ADAL" clId="{C4ADDB67-97BE-41AF-A8AC-E14BB8A5922D}" dt="2023-07-08T13:53:55.629" v="5" actId="26606"/>
          <ac:spMkLst>
            <pc:docMk/>
            <pc:sldMk cId="3465100853" sldId="259"/>
            <ac:spMk id="63" creationId="{AF6B7092-FA11-45BD-B50D-DF79993015A4}"/>
          </ac:spMkLst>
        </pc:spChg>
        <pc:spChg chg="add">
          <ac:chgData name="Powers, Thomas" userId="1d3883ea-3b51-4dfc-a449-d4676befc2e4" providerId="ADAL" clId="{C4ADDB67-97BE-41AF-A8AC-E14BB8A5922D}" dt="2023-07-08T15:21:06.903" v="1077" actId="26606"/>
          <ac:spMkLst>
            <pc:docMk/>
            <pc:sldMk cId="3465100853" sldId="259"/>
            <ac:spMk id="64" creationId="{8797B5BC-9873-45F9-97D6-298FB5AF08FF}"/>
          </ac:spMkLst>
        </pc:spChg>
        <pc:spChg chg="add">
          <ac:chgData name="Powers, Thomas" userId="1d3883ea-3b51-4dfc-a449-d4676befc2e4" providerId="ADAL" clId="{C4ADDB67-97BE-41AF-A8AC-E14BB8A5922D}" dt="2023-07-08T15:21:06.903" v="1077" actId="26606"/>
          <ac:spMkLst>
            <pc:docMk/>
            <pc:sldMk cId="3465100853" sldId="259"/>
            <ac:spMk id="65" creationId="{665C2FCD-09A4-4B4B-AA73-F330DFE91799}"/>
          </ac:spMkLst>
        </pc:spChg>
        <pc:picChg chg="del mod">
          <ac:chgData name="Powers, Thomas" userId="1d3883ea-3b51-4dfc-a449-d4676befc2e4" providerId="ADAL" clId="{C4ADDB67-97BE-41AF-A8AC-E14BB8A5922D}" dt="2023-07-08T15:19:45.152" v="1060" actId="21"/>
          <ac:picMkLst>
            <pc:docMk/>
            <pc:sldMk cId="3465100853" sldId="259"/>
            <ac:picMk id="6" creationId="{00000000-0000-0000-0000-000000000000}"/>
          </ac:picMkLst>
        </pc:picChg>
        <pc:picChg chg="del mod ord">
          <ac:chgData name="Powers, Thomas" userId="1d3883ea-3b51-4dfc-a449-d4676befc2e4" providerId="ADAL" clId="{C4ADDB67-97BE-41AF-A8AC-E14BB8A5922D}" dt="2023-07-08T15:20:27.688" v="1069" actId="21"/>
          <ac:picMkLst>
            <pc:docMk/>
            <pc:sldMk cId="3465100853" sldId="259"/>
            <ac:picMk id="7" creationId="{00000000-0000-0000-0000-000000000000}"/>
          </ac:picMkLst>
        </pc:picChg>
      </pc:sldChg>
      <pc:sldChg chg="addSp delSp modSp mod setBg modClrScheme chgLayout">
        <pc:chgData name="Powers, Thomas" userId="1d3883ea-3b51-4dfc-a449-d4676befc2e4" providerId="ADAL" clId="{C4ADDB67-97BE-41AF-A8AC-E14BB8A5922D}" dt="2023-07-08T17:07:49.011" v="2195" actId="207"/>
        <pc:sldMkLst>
          <pc:docMk/>
          <pc:sldMk cId="1076974826" sldId="260"/>
        </pc:sldMkLst>
        <pc:spChg chg="del mod ord">
          <ac:chgData name="Powers, Thomas" userId="1d3883ea-3b51-4dfc-a449-d4676befc2e4" providerId="ADAL" clId="{C4ADDB67-97BE-41AF-A8AC-E14BB8A5922D}" dt="2023-07-08T15:19:41.130" v="1059" actId="478"/>
          <ac:spMkLst>
            <pc:docMk/>
            <pc:sldMk cId="1076974826" sldId="260"/>
            <ac:spMk id="2" creationId="{00000000-0000-0000-0000-000000000000}"/>
          </ac:spMkLst>
        </pc:spChg>
        <pc:spChg chg="mod ord">
          <ac:chgData name="Powers, Thomas" userId="1d3883ea-3b51-4dfc-a449-d4676befc2e4" providerId="ADAL" clId="{C4ADDB67-97BE-41AF-A8AC-E14BB8A5922D}" dt="2023-07-08T17:07:49.011" v="2195" actId="207"/>
          <ac:spMkLst>
            <pc:docMk/>
            <pc:sldMk cId="1076974826" sldId="260"/>
            <ac:spMk id="3" creationId="{00000000-0000-0000-0000-000000000000}"/>
          </ac:spMkLst>
        </pc:spChg>
        <pc:spChg chg="add del mod ord">
          <ac:chgData name="Powers, Thomas" userId="1d3883ea-3b51-4dfc-a449-d4676befc2e4" providerId="ADAL" clId="{C4ADDB67-97BE-41AF-A8AC-E14BB8A5922D}" dt="2023-07-08T13:57:53.104" v="12" actId="700"/>
          <ac:spMkLst>
            <pc:docMk/>
            <pc:sldMk cId="1076974826" sldId="260"/>
            <ac:spMk id="4" creationId="{BEC33315-66DC-72D8-13A0-F7F34083FECA}"/>
          </ac:spMkLst>
        </pc:spChg>
        <pc:spChg chg="add del mod ord">
          <ac:chgData name="Powers, Thomas" userId="1d3883ea-3b51-4dfc-a449-d4676befc2e4" providerId="ADAL" clId="{C4ADDB67-97BE-41AF-A8AC-E14BB8A5922D}" dt="2023-07-08T13:58:24.397" v="19" actId="700"/>
          <ac:spMkLst>
            <pc:docMk/>
            <pc:sldMk cId="1076974826" sldId="260"/>
            <ac:spMk id="6" creationId="{78E995E7-095D-2EFC-9CF8-8AE3B1B6A837}"/>
          </ac:spMkLst>
        </pc:spChg>
        <pc:spChg chg="add">
          <ac:chgData name="Powers, Thomas" userId="1d3883ea-3b51-4dfc-a449-d4676befc2e4" providerId="ADAL" clId="{C4ADDB67-97BE-41AF-A8AC-E14BB8A5922D}" dt="2023-07-08T14:15:39.648" v="27" actId="26606"/>
          <ac:spMkLst>
            <pc:docMk/>
            <pc:sldMk cId="1076974826" sldId="260"/>
            <ac:spMk id="8" creationId="{43162304-DA60-4C31-9E2B-E22F8DA75FF5}"/>
          </ac:spMkLst>
        </pc:spChg>
        <pc:spChg chg="add">
          <ac:chgData name="Powers, Thomas" userId="1d3883ea-3b51-4dfc-a449-d4676befc2e4" providerId="ADAL" clId="{C4ADDB67-97BE-41AF-A8AC-E14BB8A5922D}" dt="2023-07-08T14:15:39.648" v="27" actId="26606"/>
          <ac:spMkLst>
            <pc:docMk/>
            <pc:sldMk cId="1076974826" sldId="260"/>
            <ac:spMk id="10" creationId="{C4AE1EFF-264A-4A42-BEA1-0E875F40D74F}"/>
          </ac:spMkLst>
        </pc:spChg>
        <pc:spChg chg="add">
          <ac:chgData name="Powers, Thomas" userId="1d3883ea-3b51-4dfc-a449-d4676befc2e4" providerId="ADAL" clId="{C4ADDB67-97BE-41AF-A8AC-E14BB8A5922D}" dt="2023-07-08T14:15:39.648" v="27" actId="26606"/>
          <ac:spMkLst>
            <pc:docMk/>
            <pc:sldMk cId="1076974826" sldId="260"/>
            <ac:spMk id="12" creationId="{80516254-1D9F-4F3A-9870-3A3280BE2BFE}"/>
          </ac:spMkLst>
        </pc:spChg>
        <pc:spChg chg="add">
          <ac:chgData name="Powers, Thomas" userId="1d3883ea-3b51-4dfc-a449-d4676befc2e4" providerId="ADAL" clId="{C4ADDB67-97BE-41AF-A8AC-E14BB8A5922D}" dt="2023-07-08T14:15:39.648" v="27" actId="26606"/>
          <ac:spMkLst>
            <pc:docMk/>
            <pc:sldMk cId="1076974826" sldId="260"/>
            <ac:spMk id="14" creationId="{FC14672B-27A5-4CDA-ABAF-5E4CF4B41C23}"/>
          </ac:spMkLst>
        </pc:spChg>
        <pc:spChg chg="add">
          <ac:chgData name="Powers, Thomas" userId="1d3883ea-3b51-4dfc-a449-d4676befc2e4" providerId="ADAL" clId="{C4ADDB67-97BE-41AF-A8AC-E14BB8A5922D}" dt="2023-07-08T14:15:39.648" v="27" actId="26606"/>
          <ac:spMkLst>
            <pc:docMk/>
            <pc:sldMk cId="1076974826" sldId="260"/>
            <ac:spMk id="18" creationId="{9A206779-5C74-4555-94BC-5845C92EC3A8}"/>
          </ac:spMkLst>
        </pc:spChg>
        <pc:picChg chg="del mod">
          <ac:chgData name="Powers, Thomas" userId="1d3883ea-3b51-4dfc-a449-d4676befc2e4" providerId="ADAL" clId="{C4ADDB67-97BE-41AF-A8AC-E14BB8A5922D}" dt="2023-07-08T14:00:13.494" v="26" actId="478"/>
          <ac:picMkLst>
            <pc:docMk/>
            <pc:sldMk cId="1076974826" sldId="260"/>
            <ac:picMk id="5" creationId="{00000000-0000-0000-0000-000000000000}"/>
          </ac:picMkLst>
        </pc:picChg>
        <pc:picChg chg="add del mod">
          <ac:chgData name="Powers, Thomas" userId="1d3883ea-3b51-4dfc-a449-d4676befc2e4" providerId="ADAL" clId="{C4ADDB67-97BE-41AF-A8AC-E14BB8A5922D}" dt="2023-07-08T16:12:08.561" v="1723" actId="478"/>
          <ac:picMkLst>
            <pc:docMk/>
            <pc:sldMk cId="1076974826" sldId="260"/>
            <ac:picMk id="7" creationId="{DA1605FA-75CC-F6CC-F15D-77ED7558D250}"/>
          </ac:picMkLst>
        </pc:picChg>
        <pc:picChg chg="add del mod">
          <ac:chgData name="Powers, Thomas" userId="1d3883ea-3b51-4dfc-a449-d4676befc2e4" providerId="ADAL" clId="{C4ADDB67-97BE-41AF-A8AC-E14BB8A5922D}" dt="2023-07-08T16:13:02.918" v="1733"/>
          <ac:picMkLst>
            <pc:docMk/>
            <pc:sldMk cId="1076974826" sldId="260"/>
            <ac:picMk id="9" creationId="{B22BBE5F-DEA8-C8C0-DE79-4B47ACA48881}"/>
          </ac:picMkLst>
        </pc:picChg>
        <pc:picChg chg="add mod">
          <ac:chgData name="Powers, Thomas" userId="1d3883ea-3b51-4dfc-a449-d4676befc2e4" providerId="ADAL" clId="{C4ADDB67-97BE-41AF-A8AC-E14BB8A5922D}" dt="2023-07-08T16:16:51.050" v="1739" actId="14100"/>
          <ac:picMkLst>
            <pc:docMk/>
            <pc:sldMk cId="1076974826" sldId="260"/>
            <ac:picMk id="11" creationId="{1DECD858-DC55-3BDD-2AC0-4EBD51526C91}"/>
          </ac:picMkLst>
        </pc:picChg>
        <pc:cxnChg chg="add">
          <ac:chgData name="Powers, Thomas" userId="1d3883ea-3b51-4dfc-a449-d4676befc2e4" providerId="ADAL" clId="{C4ADDB67-97BE-41AF-A8AC-E14BB8A5922D}" dt="2023-07-08T14:15:39.648" v="27" actId="26606"/>
          <ac:cxnSpMkLst>
            <pc:docMk/>
            <pc:sldMk cId="1076974826" sldId="260"/>
            <ac:cxnSpMk id="16" creationId="{8D89589C-2C90-4407-A995-05EC3DD7AB14}"/>
          </ac:cxnSpMkLst>
        </pc:cxnChg>
      </pc:sldChg>
      <pc:sldChg chg="addSp delSp modSp mod ord">
        <pc:chgData name="Powers, Thomas" userId="1d3883ea-3b51-4dfc-a449-d4676befc2e4" providerId="ADAL" clId="{C4ADDB67-97BE-41AF-A8AC-E14BB8A5922D}" dt="2023-07-08T16:18:21.070" v="1750" actId="242"/>
        <pc:sldMkLst>
          <pc:docMk/>
          <pc:sldMk cId="598555470" sldId="261"/>
        </pc:sldMkLst>
        <pc:spChg chg="del mod">
          <ac:chgData name="Powers, Thomas" userId="1d3883ea-3b51-4dfc-a449-d4676befc2e4" providerId="ADAL" clId="{C4ADDB67-97BE-41AF-A8AC-E14BB8A5922D}" dt="2023-07-08T15:21:55.247" v="1086" actId="478"/>
          <ac:spMkLst>
            <pc:docMk/>
            <pc:sldMk cId="598555470" sldId="261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6:18:21.070" v="1750" actId="242"/>
          <ac:spMkLst>
            <pc:docMk/>
            <pc:sldMk cId="598555470" sldId="261"/>
            <ac:spMk id="3" creationId="{00000000-0000-0000-0000-000000000000}"/>
          </ac:spMkLst>
        </pc:spChg>
        <pc:spChg chg="add del mod">
          <ac:chgData name="Powers, Thomas" userId="1d3883ea-3b51-4dfc-a449-d4676befc2e4" providerId="ADAL" clId="{C4ADDB67-97BE-41AF-A8AC-E14BB8A5922D}" dt="2023-07-08T15:23:07.786" v="1119" actId="478"/>
          <ac:spMkLst>
            <pc:docMk/>
            <pc:sldMk cId="598555470" sldId="261"/>
            <ac:spMk id="8" creationId="{A75ED3BB-9083-4595-AA2E-9DB10659E6AB}"/>
          </ac:spMkLst>
        </pc:spChg>
        <pc:picChg chg="add del mod">
          <ac:chgData name="Powers, Thomas" userId="1d3883ea-3b51-4dfc-a449-d4676befc2e4" providerId="ADAL" clId="{C4ADDB67-97BE-41AF-A8AC-E14BB8A5922D}" dt="2023-07-08T15:23:15.625" v="1120" actId="1076"/>
          <ac:picMkLst>
            <pc:docMk/>
            <pc:sldMk cId="598555470" sldId="261"/>
            <ac:picMk id="6" creationId="{00000000-0000-0000-0000-000000000000}"/>
          </ac:picMkLst>
        </pc:picChg>
      </pc:sldChg>
      <pc:sldChg chg="addSp delSp modSp del mod modClrScheme chgLayout">
        <pc:chgData name="Powers, Thomas" userId="1d3883ea-3b51-4dfc-a449-d4676befc2e4" providerId="ADAL" clId="{C4ADDB67-97BE-41AF-A8AC-E14BB8A5922D}" dt="2023-07-08T15:26:18.932" v="1153" actId="47"/>
        <pc:sldMkLst>
          <pc:docMk/>
          <pc:sldMk cId="2462988327" sldId="262"/>
        </pc:sldMkLst>
        <pc:spChg chg="del mod ord">
          <ac:chgData name="Powers, Thomas" userId="1d3883ea-3b51-4dfc-a449-d4676befc2e4" providerId="ADAL" clId="{C4ADDB67-97BE-41AF-A8AC-E14BB8A5922D}" dt="2023-07-08T15:26:04.122" v="1146" actId="478"/>
          <ac:spMkLst>
            <pc:docMk/>
            <pc:sldMk cId="2462988327" sldId="262"/>
            <ac:spMk id="2" creationId="{00000000-0000-0000-0000-000000000000}"/>
          </ac:spMkLst>
        </pc:spChg>
        <pc:spChg chg="mod ord">
          <ac:chgData name="Powers, Thomas" userId="1d3883ea-3b51-4dfc-a449-d4676befc2e4" providerId="ADAL" clId="{C4ADDB67-97BE-41AF-A8AC-E14BB8A5922D}" dt="2023-07-08T15:26:12.438" v="1150" actId="27636"/>
          <ac:spMkLst>
            <pc:docMk/>
            <pc:sldMk cId="2462988327" sldId="262"/>
            <ac:spMk id="3" creationId="{00000000-0000-0000-0000-000000000000}"/>
          </ac:spMkLst>
        </pc:spChg>
        <pc:picChg chg="del">
          <ac:chgData name="Powers, Thomas" userId="1d3883ea-3b51-4dfc-a449-d4676befc2e4" providerId="ADAL" clId="{C4ADDB67-97BE-41AF-A8AC-E14BB8A5922D}" dt="2023-07-08T15:13:59.401" v="1001" actId="478"/>
          <ac:picMkLst>
            <pc:docMk/>
            <pc:sldMk cId="2462988327" sldId="262"/>
            <ac:picMk id="4" creationId="{00000000-0000-0000-0000-000000000000}"/>
          </ac:picMkLst>
        </pc:picChg>
        <pc:picChg chg="add del mod">
          <ac:chgData name="Powers, Thomas" userId="1d3883ea-3b51-4dfc-a449-d4676befc2e4" providerId="ADAL" clId="{C4ADDB67-97BE-41AF-A8AC-E14BB8A5922D}" dt="2023-07-08T15:18:21.208" v="1047" actId="21"/>
          <ac:picMkLst>
            <pc:docMk/>
            <pc:sldMk cId="2462988327" sldId="262"/>
            <ac:picMk id="5" creationId="{3B4D48D9-416A-29E8-D982-E9EB1C446236}"/>
          </ac:picMkLst>
        </pc:picChg>
      </pc:sldChg>
      <pc:sldChg chg="modSp del mod">
        <pc:chgData name="Powers, Thomas" userId="1d3883ea-3b51-4dfc-a449-d4676befc2e4" providerId="ADAL" clId="{C4ADDB67-97BE-41AF-A8AC-E14BB8A5922D}" dt="2023-07-08T16:06:18.023" v="1703" actId="47"/>
        <pc:sldMkLst>
          <pc:docMk/>
          <pc:sldMk cId="188183207" sldId="263"/>
        </pc:sldMkLst>
        <pc:spChg chg="mod">
          <ac:chgData name="Powers, Thomas" userId="1d3883ea-3b51-4dfc-a449-d4676befc2e4" providerId="ADAL" clId="{C4ADDB67-97BE-41AF-A8AC-E14BB8A5922D}" dt="2023-07-08T16:06:05.193" v="1702" actId="6549"/>
          <ac:spMkLst>
            <pc:docMk/>
            <pc:sldMk cId="188183207" sldId="263"/>
            <ac:spMk id="3" creationId="{00000000-0000-0000-0000-000000000000}"/>
          </ac:spMkLst>
        </pc:spChg>
      </pc:sldChg>
      <pc:sldChg chg="delSp del mod">
        <pc:chgData name="Powers, Thomas" userId="1d3883ea-3b51-4dfc-a449-d4676befc2e4" providerId="ADAL" clId="{C4ADDB67-97BE-41AF-A8AC-E14BB8A5922D}" dt="2023-07-08T16:37:01.502" v="1786" actId="47"/>
        <pc:sldMkLst>
          <pc:docMk/>
          <pc:sldMk cId="2352473090" sldId="264"/>
        </pc:sldMkLst>
        <pc:picChg chg="del">
          <ac:chgData name="Powers, Thomas" userId="1d3883ea-3b51-4dfc-a449-d4676befc2e4" providerId="ADAL" clId="{C4ADDB67-97BE-41AF-A8AC-E14BB8A5922D}" dt="2023-07-08T16:36:01.493" v="1775" actId="478"/>
          <ac:picMkLst>
            <pc:docMk/>
            <pc:sldMk cId="2352473090" sldId="264"/>
            <ac:picMk id="4" creationId="{00000000-0000-0000-0000-000000000000}"/>
          </ac:picMkLst>
        </pc:picChg>
      </pc:sldChg>
      <pc:sldChg chg="del ord">
        <pc:chgData name="Powers, Thomas" userId="1d3883ea-3b51-4dfc-a449-d4676befc2e4" providerId="ADAL" clId="{C4ADDB67-97BE-41AF-A8AC-E14BB8A5922D}" dt="2023-07-08T16:07:22.743" v="1705" actId="47"/>
        <pc:sldMkLst>
          <pc:docMk/>
          <pc:sldMk cId="242090098" sldId="269"/>
        </pc:sldMkLst>
      </pc:sldChg>
      <pc:sldChg chg="del ord">
        <pc:chgData name="Powers, Thomas" userId="1d3883ea-3b51-4dfc-a449-d4676befc2e4" providerId="ADAL" clId="{C4ADDB67-97BE-41AF-A8AC-E14BB8A5922D}" dt="2023-07-08T17:11:32.824" v="2205" actId="47"/>
        <pc:sldMkLst>
          <pc:docMk/>
          <pc:sldMk cId="2533135637" sldId="270"/>
        </pc:sldMkLst>
      </pc:sldChg>
      <pc:sldChg chg="addSp delSp modSp del mod">
        <pc:chgData name="Powers, Thomas" userId="1d3883ea-3b51-4dfc-a449-d4676befc2e4" providerId="ADAL" clId="{C4ADDB67-97BE-41AF-A8AC-E14BB8A5922D}" dt="2023-07-08T15:25:51.757" v="1144" actId="47"/>
        <pc:sldMkLst>
          <pc:docMk/>
          <pc:sldMk cId="537056921" sldId="271"/>
        </pc:sldMkLst>
        <pc:spChg chg="mod">
          <ac:chgData name="Powers, Thomas" userId="1d3883ea-3b51-4dfc-a449-d4676befc2e4" providerId="ADAL" clId="{C4ADDB67-97BE-41AF-A8AC-E14BB8A5922D}" dt="2023-07-08T14:58:43.471" v="973" actId="122"/>
          <ac:spMkLst>
            <pc:docMk/>
            <pc:sldMk cId="537056921" sldId="271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5:02:23.509" v="998" actId="14100"/>
          <ac:spMkLst>
            <pc:docMk/>
            <pc:sldMk cId="537056921" sldId="271"/>
            <ac:spMk id="3" creationId="{00000000-0000-0000-0000-000000000000}"/>
          </ac:spMkLst>
        </pc:spChg>
        <pc:picChg chg="del mod">
          <ac:chgData name="Powers, Thomas" userId="1d3883ea-3b51-4dfc-a449-d4676befc2e4" providerId="ADAL" clId="{C4ADDB67-97BE-41AF-A8AC-E14BB8A5922D}" dt="2023-07-08T14:56:42.626" v="965" actId="478"/>
          <ac:picMkLst>
            <pc:docMk/>
            <pc:sldMk cId="537056921" sldId="271"/>
            <ac:picMk id="4" creationId="{00000000-0000-0000-0000-000000000000}"/>
          </ac:picMkLst>
        </pc:picChg>
        <pc:picChg chg="add del mod">
          <ac:chgData name="Powers, Thomas" userId="1d3883ea-3b51-4dfc-a449-d4676befc2e4" providerId="ADAL" clId="{C4ADDB67-97BE-41AF-A8AC-E14BB8A5922D}" dt="2023-07-08T14:57:49.089" v="967" actId="478"/>
          <ac:picMkLst>
            <pc:docMk/>
            <pc:sldMk cId="537056921" sldId="271"/>
            <ac:picMk id="5" creationId="{A9571603-AB55-2B73-83D3-0D0D18293377}"/>
          </ac:picMkLst>
        </pc:picChg>
        <pc:picChg chg="add mod">
          <ac:chgData name="Powers, Thomas" userId="1d3883ea-3b51-4dfc-a449-d4676befc2e4" providerId="ADAL" clId="{C4ADDB67-97BE-41AF-A8AC-E14BB8A5922D}" dt="2023-07-08T15:01:01.741" v="991" actId="1076"/>
          <ac:picMkLst>
            <pc:docMk/>
            <pc:sldMk cId="537056921" sldId="271"/>
            <ac:picMk id="6" creationId="{3CFCFB0B-FFBA-9CE6-E65B-BA83CDDDF553}"/>
          </ac:picMkLst>
        </pc:picChg>
      </pc:sldChg>
      <pc:sldChg chg="modSp del mod ord">
        <pc:chgData name="Powers, Thomas" userId="1d3883ea-3b51-4dfc-a449-d4676befc2e4" providerId="ADAL" clId="{C4ADDB67-97BE-41AF-A8AC-E14BB8A5922D}" dt="2023-07-08T17:15:28.302" v="2438" actId="47"/>
        <pc:sldMkLst>
          <pc:docMk/>
          <pc:sldMk cId="2320556049" sldId="272"/>
        </pc:sldMkLst>
        <pc:spChg chg="mod">
          <ac:chgData name="Powers, Thomas" userId="1d3883ea-3b51-4dfc-a449-d4676befc2e4" providerId="ADAL" clId="{C4ADDB67-97BE-41AF-A8AC-E14BB8A5922D}" dt="2023-07-08T17:11:22.784" v="2204" actId="27636"/>
          <ac:spMkLst>
            <pc:docMk/>
            <pc:sldMk cId="2320556049" sldId="272"/>
            <ac:spMk id="3" creationId="{00000000-0000-0000-0000-000000000000}"/>
          </ac:spMkLst>
        </pc:spChg>
      </pc:sldChg>
      <pc:sldChg chg="modSp del mod">
        <pc:chgData name="Powers, Thomas" userId="1d3883ea-3b51-4dfc-a449-d4676befc2e4" providerId="ADAL" clId="{C4ADDB67-97BE-41AF-A8AC-E14BB8A5922D}" dt="2023-07-08T14:21:19.512" v="228" actId="47"/>
        <pc:sldMkLst>
          <pc:docMk/>
          <pc:sldMk cId="2974763830" sldId="273"/>
        </pc:sldMkLst>
        <pc:spChg chg="mod">
          <ac:chgData name="Powers, Thomas" userId="1d3883ea-3b51-4dfc-a449-d4676befc2e4" providerId="ADAL" clId="{C4ADDB67-97BE-41AF-A8AC-E14BB8A5922D}" dt="2023-07-08T14:21:11.015" v="226" actId="20577"/>
          <ac:spMkLst>
            <pc:docMk/>
            <pc:sldMk cId="2974763830" sldId="273"/>
            <ac:spMk id="3" creationId="{00000000-0000-0000-0000-000000000000}"/>
          </ac:spMkLst>
        </pc:spChg>
      </pc:sldChg>
      <pc:sldChg chg="del ord">
        <pc:chgData name="Powers, Thomas" userId="1d3883ea-3b51-4dfc-a449-d4676befc2e4" providerId="ADAL" clId="{C4ADDB67-97BE-41AF-A8AC-E14BB8A5922D}" dt="2023-07-08T17:11:37.351" v="2206" actId="47"/>
        <pc:sldMkLst>
          <pc:docMk/>
          <pc:sldMk cId="259873362" sldId="274"/>
        </pc:sldMkLst>
      </pc:sldChg>
      <pc:sldChg chg="addSp delSp modSp add del mod">
        <pc:chgData name="Powers, Thomas" userId="1d3883ea-3b51-4dfc-a449-d4676befc2e4" providerId="ADAL" clId="{C4ADDB67-97BE-41AF-A8AC-E14BB8A5922D}" dt="2023-07-08T14:21:00.368" v="225" actId="47"/>
        <pc:sldMkLst>
          <pc:docMk/>
          <pc:sldMk cId="2488158425" sldId="275"/>
        </pc:sldMkLst>
        <pc:spChg chg="mod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2" creationId="{00000000-0000-0000-0000-000000000000}"/>
          </ac:spMkLst>
        </pc:spChg>
        <pc:spChg chg="add del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3" creationId="{00000000-0000-0000-0000-000000000000}"/>
          </ac:spMkLst>
        </pc:spChg>
        <pc:spChg chg="add del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8" creationId="{43162304-DA60-4C31-9E2B-E22F8DA75FF5}"/>
          </ac:spMkLst>
        </pc:spChg>
        <pc:spChg chg="add del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10" creationId="{C4AE1EFF-264A-4A42-BEA1-0E875F40D74F}"/>
          </ac:spMkLst>
        </pc:spChg>
        <pc:spChg chg="add del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12" creationId="{80516254-1D9F-4F3A-9870-3A3280BE2BFE}"/>
          </ac:spMkLst>
        </pc:spChg>
        <pc:spChg chg="add del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14" creationId="{FC14672B-27A5-4CDA-ABAF-5E4CF4B41C23}"/>
          </ac:spMkLst>
        </pc:spChg>
        <pc:spChg chg="add del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18" creationId="{9A206779-5C74-4555-94BC-5845C92EC3A8}"/>
          </ac:spMkLst>
        </pc:spChg>
        <pc:spChg chg="add del">
          <ac:chgData name="Powers, Thomas" userId="1d3883ea-3b51-4dfc-a449-d4676befc2e4" providerId="ADAL" clId="{C4ADDB67-97BE-41AF-A8AC-E14BB8A5922D}" dt="2023-07-08T14:19:54.524" v="222" actId="26606"/>
          <ac:spMkLst>
            <pc:docMk/>
            <pc:sldMk cId="2488158425" sldId="275"/>
            <ac:spMk id="24" creationId="{845DB188-4006-4207-A473-B4B569C5B5FE}"/>
          </ac:spMkLst>
        </pc:spChg>
        <pc:spChg chg="add del">
          <ac:chgData name="Powers, Thomas" userId="1d3883ea-3b51-4dfc-a449-d4676befc2e4" providerId="ADAL" clId="{C4ADDB67-97BE-41AF-A8AC-E14BB8A5922D}" dt="2023-07-08T14:19:54.524" v="222" actId="26606"/>
          <ac:spMkLst>
            <pc:docMk/>
            <pc:sldMk cId="2488158425" sldId="275"/>
            <ac:spMk id="26" creationId="{BAB4522D-D095-4687-BFB3-976E665AD4F6}"/>
          </ac:spMkLst>
        </pc:spChg>
        <pc:spChg chg="add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28" creationId="{9AAD8036-96D8-496C-8006-37ACA5AD8628}"/>
          </ac:spMkLst>
        </pc:spChg>
        <pc:spChg chg="add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29" creationId="{845DB188-4006-4207-A473-B4B569C5B5FE}"/>
          </ac:spMkLst>
        </pc:spChg>
        <pc:spChg chg="add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30" creationId="{24A4CBA9-3463-4C65-BF46-6B6C50E7FC23}"/>
          </ac:spMkLst>
        </pc:spChg>
        <pc:spChg chg="add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31" creationId="{BAB4522D-D095-4687-BFB3-976E665AD4F6}"/>
          </ac:spMkLst>
        </pc:spChg>
        <pc:spChg chg="add">
          <ac:chgData name="Powers, Thomas" userId="1d3883ea-3b51-4dfc-a449-d4676befc2e4" providerId="ADAL" clId="{C4ADDB67-97BE-41AF-A8AC-E14BB8A5922D}" dt="2023-07-08T14:19:54.539" v="223" actId="26606"/>
          <ac:spMkLst>
            <pc:docMk/>
            <pc:sldMk cId="2488158425" sldId="275"/>
            <ac:spMk id="32" creationId="{2DCEED6C-D39C-40AA-B89E-52C3FA5A704F}"/>
          </ac:spMkLst>
        </pc:spChg>
        <pc:graphicFrameChg chg="add del">
          <ac:chgData name="Powers, Thomas" userId="1d3883ea-3b51-4dfc-a449-d4676befc2e4" providerId="ADAL" clId="{C4ADDB67-97BE-41AF-A8AC-E14BB8A5922D}" dt="2023-07-08T14:19:54.524" v="222" actId="26606"/>
          <ac:graphicFrameMkLst>
            <pc:docMk/>
            <pc:sldMk cId="2488158425" sldId="275"/>
            <ac:graphicFrameMk id="20" creationId="{39376D16-5AE4-3D2C-98DF-DC103AA42548}"/>
          </ac:graphicFrameMkLst>
        </pc:graphicFrameChg>
        <pc:graphicFrameChg chg="add">
          <ac:chgData name="Powers, Thomas" userId="1d3883ea-3b51-4dfc-a449-d4676befc2e4" providerId="ADAL" clId="{C4ADDB67-97BE-41AF-A8AC-E14BB8A5922D}" dt="2023-07-08T14:19:54.539" v="223" actId="26606"/>
          <ac:graphicFrameMkLst>
            <pc:docMk/>
            <pc:sldMk cId="2488158425" sldId="275"/>
            <ac:graphicFrameMk id="33" creationId="{729E2DEA-8548-DEC3-B9AF-8619A44BDE27}"/>
          </ac:graphicFrameMkLst>
        </pc:graphicFrameChg>
        <pc:cxnChg chg="add del">
          <ac:chgData name="Powers, Thomas" userId="1d3883ea-3b51-4dfc-a449-d4676befc2e4" providerId="ADAL" clId="{C4ADDB67-97BE-41AF-A8AC-E14BB8A5922D}" dt="2023-07-08T14:19:54.539" v="223" actId="26606"/>
          <ac:cxnSpMkLst>
            <pc:docMk/>
            <pc:sldMk cId="2488158425" sldId="275"/>
            <ac:cxnSpMk id="16" creationId="{8D89589C-2C90-4407-A995-05EC3DD7AB14}"/>
          </ac:cxnSpMkLst>
        </pc:cxnChg>
      </pc:sldChg>
      <pc:sldChg chg="addSp delSp modSp add mod">
        <pc:chgData name="Powers, Thomas" userId="1d3883ea-3b51-4dfc-a449-d4676befc2e4" providerId="ADAL" clId="{C4ADDB67-97BE-41AF-A8AC-E14BB8A5922D}" dt="2023-07-08T17:07:45.284" v="2194" actId="207"/>
        <pc:sldMkLst>
          <pc:docMk/>
          <pc:sldMk cId="420582310" sldId="276"/>
        </pc:sldMkLst>
        <pc:spChg chg="del mod">
          <ac:chgData name="Powers, Thomas" userId="1d3883ea-3b51-4dfc-a449-d4676befc2e4" providerId="ADAL" clId="{C4ADDB67-97BE-41AF-A8AC-E14BB8A5922D}" dt="2023-07-08T15:20:32.884" v="1070" actId="478"/>
          <ac:spMkLst>
            <pc:docMk/>
            <pc:sldMk cId="420582310" sldId="276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7:07:45.284" v="2194" actId="207"/>
          <ac:spMkLst>
            <pc:docMk/>
            <pc:sldMk cId="420582310" sldId="276"/>
            <ac:spMk id="3" creationId="{00000000-0000-0000-0000-000000000000}"/>
          </ac:spMkLst>
        </pc:spChg>
        <pc:spChg chg="add del mod">
          <ac:chgData name="Powers, Thomas" userId="1d3883ea-3b51-4dfc-a449-d4676befc2e4" providerId="ADAL" clId="{C4ADDB67-97BE-41AF-A8AC-E14BB8A5922D}" dt="2023-07-08T15:20:34.857" v="1071" actId="478"/>
          <ac:spMkLst>
            <pc:docMk/>
            <pc:sldMk cId="420582310" sldId="276"/>
            <ac:spMk id="5" creationId="{A125796C-8DEA-21AB-71BF-DC7B115A2053}"/>
          </ac:spMkLst>
        </pc:spChg>
        <pc:picChg chg="add del mod">
          <ac:chgData name="Powers, Thomas" userId="1d3883ea-3b51-4dfc-a449-d4676befc2e4" providerId="ADAL" clId="{C4ADDB67-97BE-41AF-A8AC-E14BB8A5922D}" dt="2023-07-08T16:10:41.202" v="1709" actId="478"/>
          <ac:picMkLst>
            <pc:docMk/>
            <pc:sldMk cId="420582310" sldId="276"/>
            <ac:picMk id="6" creationId="{0DDAC13E-2569-E6A8-B426-2C6839286D5E}"/>
          </ac:picMkLst>
        </pc:picChg>
        <pc:picChg chg="add del mod">
          <ac:chgData name="Powers, Thomas" userId="1d3883ea-3b51-4dfc-a449-d4676befc2e4" providerId="ADAL" clId="{C4ADDB67-97BE-41AF-A8AC-E14BB8A5922D}" dt="2023-07-08T16:11:27.219" v="1718" actId="478"/>
          <ac:picMkLst>
            <pc:docMk/>
            <pc:sldMk cId="420582310" sldId="276"/>
            <ac:picMk id="7" creationId="{55BC59E9-5E12-F9A5-3968-F1B206FA233C}"/>
          </ac:picMkLst>
        </pc:picChg>
        <pc:picChg chg="add mod">
          <ac:chgData name="Powers, Thomas" userId="1d3883ea-3b51-4dfc-a449-d4676befc2e4" providerId="ADAL" clId="{C4ADDB67-97BE-41AF-A8AC-E14BB8A5922D}" dt="2023-07-08T16:11:46.094" v="1722" actId="14100"/>
          <ac:picMkLst>
            <pc:docMk/>
            <pc:sldMk cId="420582310" sldId="276"/>
            <ac:picMk id="9" creationId="{37D5EA8F-2447-6C82-4F83-CA9E2E1D8A19}"/>
          </ac:picMkLst>
        </pc:picChg>
      </pc:sldChg>
      <pc:sldChg chg="addSp delSp modSp add mod ord">
        <pc:chgData name="Powers, Thomas" userId="1d3883ea-3b51-4dfc-a449-d4676befc2e4" providerId="ADAL" clId="{C4ADDB67-97BE-41AF-A8AC-E14BB8A5922D}" dt="2023-07-08T17:08:10.051" v="2199" actId="207"/>
        <pc:sldMkLst>
          <pc:docMk/>
          <pc:sldMk cId="3766139240" sldId="277"/>
        </pc:sldMkLst>
        <pc:spChg chg="mod">
          <ac:chgData name="Powers, Thomas" userId="1d3883ea-3b51-4dfc-a449-d4676befc2e4" providerId="ADAL" clId="{C4ADDB67-97BE-41AF-A8AC-E14BB8A5922D}" dt="2023-07-08T15:23:51.651" v="1126" actId="122"/>
          <ac:spMkLst>
            <pc:docMk/>
            <pc:sldMk cId="3766139240" sldId="277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7:08:10.051" v="2199" actId="207"/>
          <ac:spMkLst>
            <pc:docMk/>
            <pc:sldMk cId="3766139240" sldId="277"/>
            <ac:spMk id="3" creationId="{00000000-0000-0000-0000-000000000000}"/>
          </ac:spMkLst>
        </pc:spChg>
        <pc:spChg chg="add">
          <ac:chgData name="Powers, Thomas" userId="1d3883ea-3b51-4dfc-a449-d4676befc2e4" providerId="ADAL" clId="{C4ADDB67-97BE-41AF-A8AC-E14BB8A5922D}" dt="2023-07-08T15:23:40.740" v="1122" actId="26606"/>
          <ac:spMkLst>
            <pc:docMk/>
            <pc:sldMk cId="3766139240" sldId="277"/>
            <ac:spMk id="8" creationId="{5DB23C2B-2054-4D8B-9E98-9190F8E05EAD}"/>
          </ac:spMkLst>
        </pc:spChg>
        <pc:spChg chg="add">
          <ac:chgData name="Powers, Thomas" userId="1d3883ea-3b51-4dfc-a449-d4676befc2e4" providerId="ADAL" clId="{C4ADDB67-97BE-41AF-A8AC-E14BB8A5922D}" dt="2023-07-08T15:23:40.740" v="1122" actId="26606"/>
          <ac:spMkLst>
            <pc:docMk/>
            <pc:sldMk cId="3766139240" sldId="277"/>
            <ac:spMk id="10" creationId="{8797B5BC-9873-45F9-97D6-298FB5AF08FF}"/>
          </ac:spMkLst>
        </pc:spChg>
        <pc:spChg chg="add">
          <ac:chgData name="Powers, Thomas" userId="1d3883ea-3b51-4dfc-a449-d4676befc2e4" providerId="ADAL" clId="{C4ADDB67-97BE-41AF-A8AC-E14BB8A5922D}" dt="2023-07-08T15:23:40.740" v="1122" actId="26606"/>
          <ac:spMkLst>
            <pc:docMk/>
            <pc:sldMk cId="3766139240" sldId="277"/>
            <ac:spMk id="12" creationId="{665C2FCD-09A4-4B4B-AA73-F330DFE91799}"/>
          </ac:spMkLst>
        </pc:spChg>
        <pc:picChg chg="del mod">
          <ac:chgData name="Powers, Thomas" userId="1d3883ea-3b51-4dfc-a449-d4676befc2e4" providerId="ADAL" clId="{C4ADDB67-97BE-41AF-A8AC-E14BB8A5922D}" dt="2023-07-08T15:23:34.653" v="1121" actId="478"/>
          <ac:picMkLst>
            <pc:docMk/>
            <pc:sldMk cId="3766139240" sldId="277"/>
            <ac:picMk id="6" creationId="{3CFCFB0B-FFBA-9CE6-E65B-BA83CDDDF553}"/>
          </ac:picMkLst>
        </pc:picChg>
      </pc:sldChg>
      <pc:sldChg chg="add del">
        <pc:chgData name="Powers, Thomas" userId="1d3883ea-3b51-4dfc-a449-d4676befc2e4" providerId="ADAL" clId="{C4ADDB67-97BE-41AF-A8AC-E14BB8A5922D}" dt="2023-07-08T15:26:24.614" v="1154" actId="47"/>
        <pc:sldMkLst>
          <pc:docMk/>
          <pc:sldMk cId="1169228979" sldId="278"/>
        </pc:sldMkLst>
      </pc:sldChg>
      <pc:sldChg chg="addSp delSp modSp add mod ord">
        <pc:chgData name="Powers, Thomas" userId="1d3883ea-3b51-4dfc-a449-d4676befc2e4" providerId="ADAL" clId="{C4ADDB67-97BE-41AF-A8AC-E14BB8A5922D}" dt="2023-07-08T17:08:15.699" v="2200" actId="207"/>
        <pc:sldMkLst>
          <pc:docMk/>
          <pc:sldMk cId="944768690" sldId="279"/>
        </pc:sldMkLst>
        <pc:spChg chg="del">
          <ac:chgData name="Powers, Thomas" userId="1d3883ea-3b51-4dfc-a449-d4676befc2e4" providerId="ADAL" clId="{C4ADDB67-97BE-41AF-A8AC-E14BB8A5922D}" dt="2023-07-08T15:18:12.420" v="1044" actId="478"/>
          <ac:spMkLst>
            <pc:docMk/>
            <pc:sldMk cId="944768690" sldId="279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7:08:15.699" v="2200" actId="207"/>
          <ac:spMkLst>
            <pc:docMk/>
            <pc:sldMk cId="944768690" sldId="279"/>
            <ac:spMk id="3" creationId="{00000000-0000-0000-0000-000000000000}"/>
          </ac:spMkLst>
        </pc:spChg>
        <pc:spChg chg="add del mod">
          <ac:chgData name="Powers, Thomas" userId="1d3883ea-3b51-4dfc-a449-d4676befc2e4" providerId="ADAL" clId="{C4ADDB67-97BE-41AF-A8AC-E14BB8A5922D}" dt="2023-07-08T15:18:14.587" v="1045" actId="478"/>
          <ac:spMkLst>
            <pc:docMk/>
            <pc:sldMk cId="944768690" sldId="279"/>
            <ac:spMk id="5" creationId="{BBE39EC1-9429-9C1F-FA2C-6F8235DC0451}"/>
          </ac:spMkLst>
        </pc:spChg>
        <pc:picChg chg="add mod">
          <ac:chgData name="Powers, Thomas" userId="1d3883ea-3b51-4dfc-a449-d4676befc2e4" providerId="ADAL" clId="{C4ADDB67-97BE-41AF-A8AC-E14BB8A5922D}" dt="2023-07-08T15:18:44.100" v="1051" actId="1076"/>
          <ac:picMkLst>
            <pc:docMk/>
            <pc:sldMk cId="944768690" sldId="279"/>
            <ac:picMk id="6" creationId="{86B24080-0300-1283-CF89-CA85FE89A5D5}"/>
          </ac:picMkLst>
        </pc:picChg>
      </pc:sldChg>
      <pc:sldChg chg="addSp delSp modSp add mod ord">
        <pc:chgData name="Powers, Thomas" userId="1d3883ea-3b51-4dfc-a449-d4676befc2e4" providerId="ADAL" clId="{C4ADDB67-97BE-41AF-A8AC-E14BB8A5922D}" dt="2023-07-08T17:08:21.718" v="2201" actId="207"/>
        <pc:sldMkLst>
          <pc:docMk/>
          <pc:sldMk cId="1833522029" sldId="280"/>
        </pc:sldMkLst>
        <pc:spChg chg="mod">
          <ac:chgData name="Powers, Thomas" userId="1d3883ea-3b51-4dfc-a449-d4676befc2e4" providerId="ADAL" clId="{C4ADDB67-97BE-41AF-A8AC-E14BB8A5922D}" dt="2023-07-08T17:08:21.718" v="2201" actId="207"/>
          <ac:spMkLst>
            <pc:docMk/>
            <pc:sldMk cId="1833522029" sldId="280"/>
            <ac:spMk id="3" creationId="{00000000-0000-0000-0000-000000000000}"/>
          </ac:spMkLst>
        </pc:spChg>
        <pc:picChg chg="add mod">
          <ac:chgData name="Powers, Thomas" userId="1d3883ea-3b51-4dfc-a449-d4676befc2e4" providerId="ADAL" clId="{C4ADDB67-97BE-41AF-A8AC-E14BB8A5922D}" dt="2023-07-08T15:25:38.418" v="1143" actId="14100"/>
          <ac:picMkLst>
            <pc:docMk/>
            <pc:sldMk cId="1833522029" sldId="280"/>
            <ac:picMk id="2" creationId="{F0BF7204-662B-B7E4-E914-FCCF474F742C}"/>
          </ac:picMkLst>
        </pc:picChg>
        <pc:picChg chg="add del">
          <ac:chgData name="Powers, Thomas" userId="1d3883ea-3b51-4dfc-a449-d4676befc2e4" providerId="ADAL" clId="{C4ADDB67-97BE-41AF-A8AC-E14BB8A5922D}" dt="2023-07-08T15:24:53.775" v="1134" actId="478"/>
          <ac:picMkLst>
            <pc:docMk/>
            <pc:sldMk cId="1833522029" sldId="280"/>
            <ac:picMk id="7" creationId="{DA1605FA-75CC-F6CC-F15D-77ED7558D250}"/>
          </ac:picMkLst>
        </pc:picChg>
      </pc:sldChg>
      <pc:sldChg chg="add del">
        <pc:chgData name="Powers, Thomas" userId="1d3883ea-3b51-4dfc-a449-d4676befc2e4" providerId="ADAL" clId="{C4ADDB67-97BE-41AF-A8AC-E14BB8A5922D}" dt="2023-07-08T16:05:47.529" v="1699" actId="47"/>
        <pc:sldMkLst>
          <pc:docMk/>
          <pc:sldMk cId="2618521552" sldId="281"/>
        </pc:sldMkLst>
      </pc:sldChg>
      <pc:sldChg chg="add del">
        <pc:chgData name="Powers, Thomas" userId="1d3883ea-3b51-4dfc-a449-d4676befc2e4" providerId="ADAL" clId="{C4ADDB67-97BE-41AF-A8AC-E14BB8A5922D}" dt="2023-07-08T15:40:10.177" v="1592" actId="47"/>
        <pc:sldMkLst>
          <pc:docMk/>
          <pc:sldMk cId="2644387581" sldId="281"/>
        </pc:sldMkLst>
      </pc:sldChg>
      <pc:sldChg chg="addSp delSp modSp add del mod ord modClrScheme delDesignElem chgLayout">
        <pc:chgData name="Powers, Thomas" userId="1d3883ea-3b51-4dfc-a449-d4676befc2e4" providerId="ADAL" clId="{C4ADDB67-97BE-41AF-A8AC-E14BB8A5922D}" dt="2023-07-08T16:59:46.593" v="1907" actId="47"/>
        <pc:sldMkLst>
          <pc:docMk/>
          <pc:sldMk cId="1974737673" sldId="282"/>
        </pc:sldMkLst>
        <pc:spChg chg="mod ord">
          <ac:chgData name="Powers, Thomas" userId="1d3883ea-3b51-4dfc-a449-d4676befc2e4" providerId="ADAL" clId="{C4ADDB67-97BE-41AF-A8AC-E14BB8A5922D}" dt="2023-07-08T16:58:55.532" v="1900" actId="27636"/>
          <ac:spMkLst>
            <pc:docMk/>
            <pc:sldMk cId="1974737673" sldId="282"/>
            <ac:spMk id="3" creationId="{00000000-0000-0000-0000-000000000000}"/>
          </ac:spMkLst>
        </pc:spChg>
        <pc:spChg chg="add del mod ord">
          <ac:chgData name="Powers, Thomas" userId="1d3883ea-3b51-4dfc-a449-d4676befc2e4" providerId="ADAL" clId="{C4ADDB67-97BE-41AF-A8AC-E14BB8A5922D}" dt="2023-07-08T16:08:18.551" v="1706" actId="700"/>
          <ac:spMkLst>
            <pc:docMk/>
            <pc:sldMk cId="1974737673" sldId="282"/>
            <ac:spMk id="4" creationId="{711D9810-3B4B-9BAD-44F9-4313B2D618EF}"/>
          </ac:spMkLst>
        </pc:spChg>
        <pc:spChg chg="add del mod ord">
          <ac:chgData name="Powers, Thomas" userId="1d3883ea-3b51-4dfc-a449-d4676befc2e4" providerId="ADAL" clId="{C4ADDB67-97BE-41AF-A8AC-E14BB8A5922D}" dt="2023-07-08T16:58:55.497" v="1898" actId="700"/>
          <ac:spMkLst>
            <pc:docMk/>
            <pc:sldMk cId="1974737673" sldId="282"/>
            <ac:spMk id="8" creationId="{AA535E7B-E8DD-3167-48AF-4E9AB7DB638B}"/>
          </ac:spMkLst>
        </pc:spChg>
        <pc:spChg chg="add del">
          <ac:chgData name="Powers, Thomas" userId="1d3883ea-3b51-4dfc-a449-d4676befc2e4" providerId="ADAL" clId="{C4ADDB67-97BE-41AF-A8AC-E14BB8A5922D}" dt="2023-07-08T16:08:18.551" v="1706" actId="700"/>
          <ac:spMkLst>
            <pc:docMk/>
            <pc:sldMk cId="1974737673" sldId="282"/>
            <ac:spMk id="9" creationId="{DB8424AB-D56B-4256-866A-5B54DE93C20F}"/>
          </ac:spMkLst>
        </pc:spChg>
        <pc:spChg chg="add mod ord">
          <ac:chgData name="Powers, Thomas" userId="1d3883ea-3b51-4dfc-a449-d4676befc2e4" providerId="ADAL" clId="{C4ADDB67-97BE-41AF-A8AC-E14BB8A5922D}" dt="2023-07-08T16:58:55.497" v="1898" actId="700"/>
          <ac:spMkLst>
            <pc:docMk/>
            <pc:sldMk cId="1974737673" sldId="282"/>
            <ac:spMk id="10" creationId="{58C2A78F-ACFC-3002-840A-AD53282BCD67}"/>
          </ac:spMkLst>
        </pc:spChg>
        <pc:spChg chg="add del">
          <ac:chgData name="Powers, Thomas" userId="1d3883ea-3b51-4dfc-a449-d4676befc2e4" providerId="ADAL" clId="{C4ADDB67-97BE-41AF-A8AC-E14BB8A5922D}" dt="2023-07-08T16:08:18.551" v="1706" actId="700"/>
          <ac:spMkLst>
            <pc:docMk/>
            <pc:sldMk cId="1974737673" sldId="282"/>
            <ac:spMk id="11" creationId="{FC999C28-AD33-4EB7-A5F1-C06D10A5FDF7}"/>
          </ac:spMkLst>
        </pc:spChg>
        <pc:spChg chg="del">
          <ac:chgData name="Powers, Thomas" userId="1d3883ea-3b51-4dfc-a449-d4676befc2e4" providerId="ADAL" clId="{C4ADDB67-97BE-41AF-A8AC-E14BB8A5922D}" dt="2023-07-08T16:05:16.773" v="1696" actId="700"/>
          <ac:spMkLst>
            <pc:docMk/>
            <pc:sldMk cId="1974737673" sldId="282"/>
            <ac:spMk id="12" creationId="{D96FFA1F-29D1-415E-8D90-776A5E0ADAD0}"/>
          </ac:spMkLst>
        </pc:spChg>
        <pc:spChg chg="add del">
          <ac:chgData name="Powers, Thomas" userId="1d3883ea-3b51-4dfc-a449-d4676befc2e4" providerId="ADAL" clId="{C4ADDB67-97BE-41AF-A8AC-E14BB8A5922D}" dt="2023-07-08T16:08:18.551" v="1706" actId="700"/>
          <ac:spMkLst>
            <pc:docMk/>
            <pc:sldMk cId="1974737673" sldId="282"/>
            <ac:spMk id="13" creationId="{9203ABB4-7E2A-4248-9FE7-4A419AFF2F17}"/>
          </ac:spMkLst>
        </pc:spChg>
        <pc:spChg chg="del">
          <ac:chgData name="Powers, Thomas" userId="1d3883ea-3b51-4dfc-a449-d4676befc2e4" providerId="ADAL" clId="{C4ADDB67-97BE-41AF-A8AC-E14BB8A5922D}" dt="2023-07-08T16:05:16.773" v="1696" actId="700"/>
          <ac:spMkLst>
            <pc:docMk/>
            <pc:sldMk cId="1974737673" sldId="282"/>
            <ac:spMk id="14" creationId="{977078B6-8941-4429-9FDB-8C032B899800}"/>
          </ac:spMkLst>
        </pc:spChg>
        <pc:spChg chg="add del">
          <ac:chgData name="Powers, Thomas" userId="1d3883ea-3b51-4dfc-a449-d4676befc2e4" providerId="ADAL" clId="{C4ADDB67-97BE-41AF-A8AC-E14BB8A5922D}" dt="2023-07-08T16:08:18.551" v="1706" actId="700"/>
          <ac:spMkLst>
            <pc:docMk/>
            <pc:sldMk cId="1974737673" sldId="282"/>
            <ac:spMk id="15" creationId="{3126970D-C1E5-4FB1-84E8-86CB9CED1C80}"/>
          </ac:spMkLst>
        </pc:spChg>
        <pc:spChg chg="del">
          <ac:chgData name="Powers, Thomas" userId="1d3883ea-3b51-4dfc-a449-d4676befc2e4" providerId="ADAL" clId="{C4ADDB67-97BE-41AF-A8AC-E14BB8A5922D}" dt="2023-07-08T16:05:16.773" v="1696" actId="700"/>
          <ac:spMkLst>
            <pc:docMk/>
            <pc:sldMk cId="1974737673" sldId="282"/>
            <ac:spMk id="16" creationId="{BB09C0D0-1E86-4EE3-B592-3D15600C4AF8}"/>
          </ac:spMkLst>
        </pc:spChg>
        <pc:spChg chg="add del mod ord">
          <ac:chgData name="Powers, Thomas" userId="1d3883ea-3b51-4dfc-a449-d4676befc2e4" providerId="ADAL" clId="{C4ADDB67-97BE-41AF-A8AC-E14BB8A5922D}" dt="2023-07-08T16:59:06.020" v="1901"/>
          <ac:spMkLst>
            <pc:docMk/>
            <pc:sldMk cId="1974737673" sldId="282"/>
            <ac:spMk id="17" creationId="{4F550B0C-9349-E60F-9A4B-806D4D625DBB}"/>
          </ac:spMkLst>
        </pc:spChg>
        <pc:spChg chg="add mod">
          <ac:chgData name="Powers, Thomas" userId="1d3883ea-3b51-4dfc-a449-d4676befc2e4" providerId="ADAL" clId="{C4ADDB67-97BE-41AF-A8AC-E14BB8A5922D}" dt="2023-07-08T16:59:44.686" v="1906" actId="21"/>
          <ac:spMkLst>
            <pc:docMk/>
            <pc:sldMk cId="1974737673" sldId="282"/>
            <ac:spMk id="20" creationId="{2B314ABC-5D1C-54EE-649A-7C3EC723C5D2}"/>
          </ac:spMkLst>
        </pc:spChg>
        <pc:picChg chg="add del mod">
          <ac:chgData name="Powers, Thomas" userId="1d3883ea-3b51-4dfc-a449-d4676befc2e4" providerId="ADAL" clId="{C4ADDB67-97BE-41AF-A8AC-E14BB8A5922D}" dt="2023-07-08T16:42:57.785" v="1885" actId="21"/>
          <ac:picMkLst>
            <pc:docMk/>
            <pc:sldMk cId="1974737673" sldId="282"/>
            <ac:picMk id="2" creationId="{AB0BA676-0985-274D-1E51-91E5E1E7D3DF}"/>
          </ac:picMkLst>
        </pc:picChg>
        <pc:picChg chg="del">
          <ac:chgData name="Powers, Thomas" userId="1d3883ea-3b51-4dfc-a449-d4676befc2e4" providerId="ADAL" clId="{C4ADDB67-97BE-41AF-A8AC-E14BB8A5922D}" dt="2023-07-08T16:03:33.495" v="1686" actId="478"/>
          <ac:picMkLst>
            <pc:docMk/>
            <pc:sldMk cId="1974737673" sldId="282"/>
            <ac:picMk id="5" creationId="{00000000-0000-0000-0000-000000000000}"/>
          </ac:picMkLst>
        </pc:picChg>
        <pc:picChg chg="del">
          <ac:chgData name="Powers, Thomas" userId="1d3883ea-3b51-4dfc-a449-d4676befc2e4" providerId="ADAL" clId="{C4ADDB67-97BE-41AF-A8AC-E14BB8A5922D}" dt="2023-07-08T16:03:36.201" v="1688" actId="478"/>
          <ac:picMkLst>
            <pc:docMk/>
            <pc:sldMk cId="1974737673" sldId="282"/>
            <ac:picMk id="6" creationId="{00000000-0000-0000-0000-000000000000}"/>
          </ac:picMkLst>
        </pc:picChg>
        <pc:picChg chg="del">
          <ac:chgData name="Powers, Thomas" userId="1d3883ea-3b51-4dfc-a449-d4676befc2e4" providerId="ADAL" clId="{C4ADDB67-97BE-41AF-A8AC-E14BB8A5922D}" dt="2023-07-08T16:03:34.682" v="1687" actId="478"/>
          <ac:picMkLst>
            <pc:docMk/>
            <pc:sldMk cId="1974737673" sldId="282"/>
            <ac:picMk id="7" creationId="{00000000-0000-0000-0000-000000000000}"/>
          </ac:picMkLst>
        </pc:picChg>
        <pc:picChg chg="add del mod">
          <ac:chgData name="Powers, Thomas" userId="1d3883ea-3b51-4dfc-a449-d4676befc2e4" providerId="ADAL" clId="{C4ADDB67-97BE-41AF-A8AC-E14BB8A5922D}" dt="2023-07-08T16:59:44.686" v="1906" actId="21"/>
          <ac:picMkLst>
            <pc:docMk/>
            <pc:sldMk cId="1974737673" sldId="282"/>
            <ac:picMk id="18" creationId="{F93DA154-ED37-203D-D6EA-EAEBF0BAD188}"/>
          </ac:picMkLst>
        </pc:picChg>
      </pc:sldChg>
      <pc:sldChg chg="modSp add mod ord">
        <pc:chgData name="Powers, Thomas" userId="1d3883ea-3b51-4dfc-a449-d4676befc2e4" providerId="ADAL" clId="{C4ADDB67-97BE-41AF-A8AC-E14BB8A5922D}" dt="2023-07-08T17:14:07.543" v="2392" actId="20577"/>
        <pc:sldMkLst>
          <pc:docMk/>
          <pc:sldMk cId="3426156249" sldId="283"/>
        </pc:sldMkLst>
        <pc:spChg chg="mod">
          <ac:chgData name="Powers, Thomas" userId="1d3883ea-3b51-4dfc-a449-d4676befc2e4" providerId="ADAL" clId="{C4ADDB67-97BE-41AF-A8AC-E14BB8A5922D}" dt="2023-07-08T16:36:27.113" v="1780" actId="2711"/>
          <ac:spMkLst>
            <pc:docMk/>
            <pc:sldMk cId="3426156249" sldId="283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7:14:07.543" v="2392" actId="20577"/>
          <ac:spMkLst>
            <pc:docMk/>
            <pc:sldMk cId="3426156249" sldId="283"/>
            <ac:spMk id="3" creationId="{00000000-0000-0000-0000-000000000000}"/>
          </ac:spMkLst>
        </pc:spChg>
      </pc:sldChg>
      <pc:sldChg chg="addSp delSp modSp add del mod ord">
        <pc:chgData name="Powers, Thomas" userId="1d3883ea-3b51-4dfc-a449-d4676befc2e4" providerId="ADAL" clId="{C4ADDB67-97BE-41AF-A8AC-E14BB8A5922D}" dt="2023-07-08T17:05:23.765" v="2078" actId="2696"/>
        <pc:sldMkLst>
          <pc:docMk/>
          <pc:sldMk cId="203105706" sldId="284"/>
        </pc:sldMkLst>
        <pc:spChg chg="mod">
          <ac:chgData name="Powers, Thomas" userId="1d3883ea-3b51-4dfc-a449-d4676befc2e4" providerId="ADAL" clId="{C4ADDB67-97BE-41AF-A8AC-E14BB8A5922D}" dt="2023-07-08T17:05:17.683" v="2077" actId="6549"/>
          <ac:spMkLst>
            <pc:docMk/>
            <pc:sldMk cId="203105706" sldId="284"/>
            <ac:spMk id="3" creationId="{00000000-0000-0000-0000-000000000000}"/>
          </ac:spMkLst>
        </pc:spChg>
        <pc:picChg chg="del">
          <ac:chgData name="Powers, Thomas" userId="1d3883ea-3b51-4dfc-a449-d4676befc2e4" providerId="ADAL" clId="{C4ADDB67-97BE-41AF-A8AC-E14BB8A5922D}" dt="2023-07-08T16:59:37.905" v="1905" actId="478"/>
          <ac:picMkLst>
            <pc:docMk/>
            <pc:sldMk cId="203105706" sldId="284"/>
            <ac:picMk id="2" creationId="{F0BF7204-662B-B7E4-E914-FCCF474F742C}"/>
          </ac:picMkLst>
        </pc:picChg>
        <pc:picChg chg="add mod">
          <ac:chgData name="Powers, Thomas" userId="1d3883ea-3b51-4dfc-a449-d4676befc2e4" providerId="ADAL" clId="{C4ADDB67-97BE-41AF-A8AC-E14BB8A5922D}" dt="2023-07-08T17:00:12.236" v="1913" actId="14100"/>
          <ac:picMkLst>
            <pc:docMk/>
            <pc:sldMk cId="203105706" sldId="284"/>
            <ac:picMk id="4" creationId="{CDD45DFF-C990-7A14-F045-0021ABCE8CB1}"/>
          </ac:picMkLst>
        </pc:picChg>
      </pc:sldChg>
      <pc:sldChg chg="modSp mod ord">
        <pc:chgData name="Powers, Thomas" userId="1d3883ea-3b51-4dfc-a449-d4676befc2e4" providerId="ADAL" clId="{C4ADDB67-97BE-41AF-A8AC-E14BB8A5922D}" dt="2023-07-08T17:07:39.677" v="2193" actId="207"/>
        <pc:sldMkLst>
          <pc:docMk/>
          <pc:sldMk cId="3031283633" sldId="284"/>
        </pc:sldMkLst>
        <pc:spChg chg="mod">
          <ac:chgData name="Powers, Thomas" userId="1d3883ea-3b51-4dfc-a449-d4676befc2e4" providerId="ADAL" clId="{C4ADDB67-97BE-41AF-A8AC-E14BB8A5922D}" dt="2023-07-08T17:07:39.677" v="2193" actId="207"/>
          <ac:spMkLst>
            <pc:docMk/>
            <pc:sldMk cId="3031283633" sldId="284"/>
            <ac:spMk id="3" creationId="{00000000-0000-0000-0000-000000000000}"/>
          </ac:spMkLst>
        </pc:spChg>
      </pc:sldChg>
      <pc:sldChg chg="addSp delSp modSp add del mod setBg modClrScheme delDesignElem chgLayout">
        <pc:chgData name="Powers, Thomas" userId="1d3883ea-3b51-4dfc-a449-d4676befc2e4" providerId="ADAL" clId="{C4ADDB67-97BE-41AF-A8AC-E14BB8A5922D}" dt="2023-07-08T16:58:50.749" v="1897" actId="47"/>
        <pc:sldMkLst>
          <pc:docMk/>
          <pc:sldMk cId="3157078767" sldId="284"/>
        </pc:sldMkLst>
        <pc:spChg chg="del mod">
          <ac:chgData name="Powers, Thomas" userId="1d3883ea-3b51-4dfc-a449-d4676befc2e4" providerId="ADAL" clId="{C4ADDB67-97BE-41AF-A8AC-E14BB8A5922D}" dt="2023-07-08T16:40:43.965" v="1864" actId="478"/>
          <ac:spMkLst>
            <pc:docMk/>
            <pc:sldMk cId="3157078767" sldId="284"/>
            <ac:spMk id="3" creationId="{00000000-0000-0000-0000-000000000000}"/>
          </ac:spMkLst>
        </pc:spChg>
        <pc:spChg chg="add del mod">
          <ac:chgData name="Powers, Thomas" userId="1d3883ea-3b51-4dfc-a449-d4676befc2e4" providerId="ADAL" clId="{C4ADDB67-97BE-41AF-A8AC-E14BB8A5922D}" dt="2023-07-08T16:41:36.035" v="1867"/>
          <ac:spMkLst>
            <pc:docMk/>
            <pc:sldMk cId="3157078767" sldId="284"/>
            <ac:spMk id="4" creationId="{C6B68E85-619E-5A84-63E1-A6EF70486880}"/>
          </ac:spMkLst>
        </pc:spChg>
        <pc:spChg chg="add del mod">
          <ac:chgData name="Powers, Thomas" userId="1d3883ea-3b51-4dfc-a449-d4676befc2e4" providerId="ADAL" clId="{C4ADDB67-97BE-41AF-A8AC-E14BB8A5922D}" dt="2023-07-08T16:41:36.035" v="1867"/>
          <ac:spMkLst>
            <pc:docMk/>
            <pc:sldMk cId="3157078767" sldId="284"/>
            <ac:spMk id="5" creationId="{6E83225B-253D-475A-E061-ADF25CAD8D44}"/>
          </ac:spMkLst>
        </pc:spChg>
        <pc:spChg chg="add del mod">
          <ac:chgData name="Powers, Thomas" userId="1d3883ea-3b51-4dfc-a449-d4676befc2e4" providerId="ADAL" clId="{C4ADDB67-97BE-41AF-A8AC-E14BB8A5922D}" dt="2023-07-08T16:43:01.794" v="1886" actId="478"/>
          <ac:spMkLst>
            <pc:docMk/>
            <pc:sldMk cId="3157078767" sldId="284"/>
            <ac:spMk id="6" creationId="{10B0A135-D7D8-5733-F26A-072C2126F8FB}"/>
          </ac:spMkLst>
        </pc:spChg>
        <pc:spChg chg="add del mod">
          <ac:chgData name="Powers, Thomas" userId="1d3883ea-3b51-4dfc-a449-d4676befc2e4" providerId="ADAL" clId="{C4ADDB67-97BE-41AF-A8AC-E14BB8A5922D}" dt="2023-07-08T16:43:04.563" v="1887" actId="478"/>
          <ac:spMkLst>
            <pc:docMk/>
            <pc:sldMk cId="3157078767" sldId="284"/>
            <ac:spMk id="7" creationId="{1A35DAAA-CEB5-4A2D-1773-08B82D7DCCC3}"/>
          </ac:spMkLst>
        </pc:spChg>
        <pc:spChg chg="del">
          <ac:chgData name="Powers, Thomas" userId="1d3883ea-3b51-4dfc-a449-d4676befc2e4" providerId="ADAL" clId="{C4ADDB67-97BE-41AF-A8AC-E14BB8A5922D}" dt="2023-07-08T16:40:46.924" v="1865" actId="478"/>
          <ac:spMkLst>
            <pc:docMk/>
            <pc:sldMk cId="3157078767" sldId="284"/>
            <ac:spMk id="8" creationId="{AA535E7B-E8DD-3167-48AF-4E9AB7DB638B}"/>
          </ac:spMkLst>
        </pc:spChg>
        <pc:spChg chg="add del mod">
          <ac:chgData name="Powers, Thomas" userId="1d3883ea-3b51-4dfc-a449-d4676befc2e4" providerId="ADAL" clId="{C4ADDB67-97BE-41AF-A8AC-E14BB8A5922D}" dt="2023-07-08T16:58:36.985" v="1895" actId="700"/>
          <ac:spMkLst>
            <pc:docMk/>
            <pc:sldMk cId="3157078767" sldId="284"/>
            <ac:spMk id="10" creationId="{EBD04BF8-D528-24D8-4833-2C050ED189CE}"/>
          </ac:spMkLst>
        </pc:spChg>
        <pc:spChg chg="add del mod">
          <ac:chgData name="Powers, Thomas" userId="1d3883ea-3b51-4dfc-a449-d4676befc2e4" providerId="ADAL" clId="{C4ADDB67-97BE-41AF-A8AC-E14BB8A5922D}" dt="2023-07-08T16:58:36.985" v="1895" actId="700"/>
          <ac:spMkLst>
            <pc:docMk/>
            <pc:sldMk cId="3157078767" sldId="284"/>
            <ac:spMk id="11" creationId="{F9AB603A-A20A-E7A1-96AD-36BBB7CCEC8C}"/>
          </ac:spMkLst>
        </pc:spChg>
        <pc:spChg chg="add del mod">
          <ac:chgData name="Powers, Thomas" userId="1d3883ea-3b51-4dfc-a449-d4676befc2e4" providerId="ADAL" clId="{C4ADDB67-97BE-41AF-A8AC-E14BB8A5922D}" dt="2023-07-08T16:58:36.985" v="1895" actId="700"/>
          <ac:spMkLst>
            <pc:docMk/>
            <pc:sldMk cId="3157078767" sldId="284"/>
            <ac:spMk id="12" creationId="{CE84C1C0-EAF7-D6C6-66E5-9EF704527D19}"/>
          </ac:spMkLst>
        </pc:spChg>
        <pc:spChg chg="add del mod ord">
          <ac:chgData name="Powers, Thomas" userId="1d3883ea-3b51-4dfc-a449-d4676befc2e4" providerId="ADAL" clId="{C4ADDB67-97BE-41AF-A8AC-E14BB8A5922D}" dt="2023-07-08T16:58:40.615" v="1896"/>
          <ac:spMkLst>
            <pc:docMk/>
            <pc:sldMk cId="3157078767" sldId="284"/>
            <ac:spMk id="13" creationId="{37B0735F-3D65-176B-71E3-869AD4E450B0}"/>
          </ac:spMkLst>
        </pc:spChg>
        <pc:spChg chg="add del">
          <ac:chgData name="Powers, Thomas" userId="1d3883ea-3b51-4dfc-a449-d4676befc2e4" providerId="ADAL" clId="{C4ADDB67-97BE-41AF-A8AC-E14BB8A5922D}" dt="2023-07-08T16:44:27.344" v="1891" actId="26606"/>
          <ac:spMkLst>
            <pc:docMk/>
            <pc:sldMk cId="3157078767" sldId="284"/>
            <ac:spMk id="14" creationId="{4E959B03-C937-4569-9026-32FFFD1F46EA}"/>
          </ac:spMkLst>
        </pc:spChg>
        <pc:spChg chg="add del mod ord">
          <ac:chgData name="Powers, Thomas" userId="1d3883ea-3b51-4dfc-a449-d4676befc2e4" providerId="ADAL" clId="{C4ADDB67-97BE-41AF-A8AC-E14BB8A5922D}" dt="2023-07-08T16:58:40.615" v="1896"/>
          <ac:spMkLst>
            <pc:docMk/>
            <pc:sldMk cId="3157078767" sldId="284"/>
            <ac:spMk id="15" creationId="{7AEEFDE8-CB32-5D82-665E-19CFC20B0C91}"/>
          </ac:spMkLst>
        </pc:spChg>
        <pc:spChg chg="add del">
          <ac:chgData name="Powers, Thomas" userId="1d3883ea-3b51-4dfc-a449-d4676befc2e4" providerId="ADAL" clId="{C4ADDB67-97BE-41AF-A8AC-E14BB8A5922D}" dt="2023-07-08T16:44:27.344" v="1891" actId="26606"/>
          <ac:spMkLst>
            <pc:docMk/>
            <pc:sldMk cId="3157078767" sldId="284"/>
            <ac:spMk id="16" creationId="{7B2A55B3-2539-4BF5-BA64-F7590B870FAD}"/>
          </ac:spMkLst>
        </pc:spChg>
        <pc:spChg chg="add del mod ord">
          <ac:chgData name="Powers, Thomas" userId="1d3883ea-3b51-4dfc-a449-d4676befc2e4" providerId="ADAL" clId="{C4ADDB67-97BE-41AF-A8AC-E14BB8A5922D}" dt="2023-07-08T16:58:40.615" v="1896"/>
          <ac:spMkLst>
            <pc:docMk/>
            <pc:sldMk cId="3157078767" sldId="284"/>
            <ac:spMk id="17" creationId="{22B589C2-08DE-2C04-9EF7-C8369753522F}"/>
          </ac:spMkLst>
        </pc:spChg>
        <pc:spChg chg="add del">
          <ac:chgData name="Powers, Thomas" userId="1d3883ea-3b51-4dfc-a449-d4676befc2e4" providerId="ADAL" clId="{C4ADDB67-97BE-41AF-A8AC-E14BB8A5922D}" dt="2023-07-08T16:58:31.389" v="1894" actId="700"/>
          <ac:spMkLst>
            <pc:docMk/>
            <pc:sldMk cId="3157078767" sldId="284"/>
            <ac:spMk id="18" creationId="{643222AA-4EF1-427F-B292-FAF0CC05B9C0}"/>
          </ac:spMkLst>
        </pc:spChg>
        <pc:spChg chg="add del">
          <ac:chgData name="Powers, Thomas" userId="1d3883ea-3b51-4dfc-a449-d4676befc2e4" providerId="ADAL" clId="{C4ADDB67-97BE-41AF-A8AC-E14BB8A5922D}" dt="2023-07-08T16:58:31.389" v="1894" actId="700"/>
          <ac:spMkLst>
            <pc:docMk/>
            <pc:sldMk cId="3157078767" sldId="284"/>
            <ac:spMk id="19" creationId="{FAB7EB8E-8A2B-48FD-BAC8-437293299F02}"/>
          </ac:spMkLst>
        </pc:spChg>
        <pc:spChg chg="add mod">
          <ac:chgData name="Powers, Thomas" userId="1d3883ea-3b51-4dfc-a449-d4676befc2e4" providerId="ADAL" clId="{C4ADDB67-97BE-41AF-A8AC-E14BB8A5922D}" dt="2023-07-08T16:58:40.615" v="1896"/>
          <ac:spMkLst>
            <pc:docMk/>
            <pc:sldMk cId="3157078767" sldId="284"/>
            <ac:spMk id="20" creationId="{0A81316C-39AE-D3E9-B980-5C0A525020B4}"/>
          </ac:spMkLst>
        </pc:spChg>
        <pc:spChg chg="add mod">
          <ac:chgData name="Powers, Thomas" userId="1d3883ea-3b51-4dfc-a449-d4676befc2e4" providerId="ADAL" clId="{C4ADDB67-97BE-41AF-A8AC-E14BB8A5922D}" dt="2023-07-08T16:58:40.615" v="1896"/>
          <ac:spMkLst>
            <pc:docMk/>
            <pc:sldMk cId="3157078767" sldId="284"/>
            <ac:spMk id="21" creationId="{80841056-12C4-EA3B-E6D9-95CA88C81651}"/>
          </ac:spMkLst>
        </pc:spChg>
        <pc:spChg chg="add mod">
          <ac:chgData name="Powers, Thomas" userId="1d3883ea-3b51-4dfc-a449-d4676befc2e4" providerId="ADAL" clId="{C4ADDB67-97BE-41AF-A8AC-E14BB8A5922D}" dt="2023-07-08T16:58:40.615" v="1896"/>
          <ac:spMkLst>
            <pc:docMk/>
            <pc:sldMk cId="3157078767" sldId="284"/>
            <ac:spMk id="22" creationId="{D9CCBF70-DD74-84FE-7A8D-A4AD709CA926}"/>
          </ac:spMkLst>
        </pc:spChg>
        <pc:picChg chg="del">
          <ac:chgData name="Powers, Thomas" userId="1d3883ea-3b51-4dfc-a449-d4676befc2e4" providerId="ADAL" clId="{C4ADDB67-97BE-41AF-A8AC-E14BB8A5922D}" dt="2023-07-08T16:40:03.758" v="1862" actId="478"/>
          <ac:picMkLst>
            <pc:docMk/>
            <pc:sldMk cId="3157078767" sldId="284"/>
            <ac:picMk id="2" creationId="{AB0BA676-0985-274D-1E51-91E5E1E7D3DF}"/>
          </ac:picMkLst>
        </pc:picChg>
        <pc:picChg chg="add del mod">
          <ac:chgData name="Powers, Thomas" userId="1d3883ea-3b51-4dfc-a449-d4676befc2e4" providerId="ADAL" clId="{C4ADDB67-97BE-41AF-A8AC-E14BB8A5922D}" dt="2023-07-08T16:58:22.631" v="1893" actId="478"/>
          <ac:picMkLst>
            <pc:docMk/>
            <pc:sldMk cId="3157078767" sldId="284"/>
            <ac:picMk id="9" creationId="{B7C60AEE-0E7E-1783-3AA7-C930C2BA0C1D}"/>
          </ac:picMkLst>
        </pc:picChg>
      </pc:sldChg>
      <pc:sldChg chg="addSp delSp modSp add del mod ord">
        <pc:chgData name="Powers, Thomas" userId="1d3883ea-3b51-4dfc-a449-d4676befc2e4" providerId="ADAL" clId="{C4ADDB67-97BE-41AF-A8AC-E14BB8A5922D}" dt="2023-07-08T16:42:51.167" v="1883" actId="47"/>
        <pc:sldMkLst>
          <pc:docMk/>
          <pc:sldMk cId="1399370832" sldId="285"/>
        </pc:sldMkLst>
        <pc:spChg chg="mod">
          <ac:chgData name="Powers, Thomas" userId="1d3883ea-3b51-4dfc-a449-d4676befc2e4" providerId="ADAL" clId="{C4ADDB67-97BE-41AF-A8AC-E14BB8A5922D}" dt="2023-07-08T16:42:41.522" v="1878" actId="14100"/>
          <ac:spMkLst>
            <pc:docMk/>
            <pc:sldMk cId="1399370832" sldId="285"/>
            <ac:spMk id="3" creationId="{00000000-0000-0000-0000-000000000000}"/>
          </ac:spMkLst>
        </pc:spChg>
        <pc:picChg chg="add del mod">
          <ac:chgData name="Powers, Thomas" userId="1d3883ea-3b51-4dfc-a449-d4676befc2e4" providerId="ADAL" clId="{C4ADDB67-97BE-41AF-A8AC-E14BB8A5922D}" dt="2023-07-08T16:42:43.511" v="1881" actId="1076"/>
          <ac:picMkLst>
            <pc:docMk/>
            <pc:sldMk cId="1399370832" sldId="285"/>
            <ac:picMk id="5" creationId="{00000000-0000-0000-0000-000000000000}"/>
          </ac:picMkLst>
        </pc:picChg>
        <pc:picChg chg="add del">
          <ac:chgData name="Powers, Thomas" userId="1d3883ea-3b51-4dfc-a449-d4676befc2e4" providerId="ADAL" clId="{C4ADDB67-97BE-41AF-A8AC-E14BB8A5922D}" dt="2023-07-08T16:42:42.509" v="1879" actId="478"/>
          <ac:picMkLst>
            <pc:docMk/>
            <pc:sldMk cId="1399370832" sldId="285"/>
            <ac:picMk id="6" creationId="{00000000-0000-0000-0000-000000000000}"/>
          </ac:picMkLst>
        </pc:picChg>
        <pc:picChg chg="add del">
          <ac:chgData name="Powers, Thomas" userId="1d3883ea-3b51-4dfc-a449-d4676befc2e4" providerId="ADAL" clId="{C4ADDB67-97BE-41AF-A8AC-E14BB8A5922D}" dt="2023-07-08T16:42:43.997" v="1882" actId="478"/>
          <ac:picMkLst>
            <pc:docMk/>
            <pc:sldMk cId="1399370832" sldId="285"/>
            <ac:picMk id="7" creationId="{00000000-0000-0000-0000-000000000000}"/>
          </ac:picMkLst>
        </pc:picChg>
      </pc:sldChg>
      <pc:sldChg chg="modSp add mod">
        <pc:chgData name="Powers, Thomas" userId="1d3883ea-3b51-4dfc-a449-d4676befc2e4" providerId="ADAL" clId="{C4ADDB67-97BE-41AF-A8AC-E14BB8A5922D}" dt="2023-07-08T17:19:28.456" v="2742" actId="20577"/>
        <pc:sldMkLst>
          <pc:docMk/>
          <pc:sldMk cId="3217926854" sldId="285"/>
        </pc:sldMkLst>
        <pc:spChg chg="mod">
          <ac:chgData name="Powers, Thomas" userId="1d3883ea-3b51-4dfc-a449-d4676befc2e4" providerId="ADAL" clId="{C4ADDB67-97BE-41AF-A8AC-E14BB8A5922D}" dt="2023-07-08T17:14:52.897" v="2414" actId="20577"/>
          <ac:spMkLst>
            <pc:docMk/>
            <pc:sldMk cId="3217926854" sldId="285"/>
            <ac:spMk id="2" creationId="{00000000-0000-0000-0000-000000000000}"/>
          </ac:spMkLst>
        </pc:spChg>
        <pc:spChg chg="mod">
          <ac:chgData name="Powers, Thomas" userId="1d3883ea-3b51-4dfc-a449-d4676befc2e4" providerId="ADAL" clId="{C4ADDB67-97BE-41AF-A8AC-E14BB8A5922D}" dt="2023-07-08T17:19:28.456" v="2742" actId="20577"/>
          <ac:spMkLst>
            <pc:docMk/>
            <pc:sldMk cId="3217926854" sldId="28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6A6D8-20B3-4271-89D2-1453C3AAEFD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4F02-A338-4540-8AAB-90548E04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3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pulled from google.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4F02-A338-4540-8AAB-90548E042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4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pulled from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4F02-A338-4540-8AAB-90548E0423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pulled from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4F02-A338-4540-8AAB-90548E0423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7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pulled from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4F02-A338-4540-8AAB-90548E0423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5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pulled from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14F02-A338-4540-8AAB-90548E042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13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pulled from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4F02-A338-4540-8AAB-90548E0423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pulled from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4F02-A338-4540-8AAB-90548E0423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6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8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7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03D18F-F558-4B64-B85C-23C31E8FC6B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C6E549B-B19F-4868-802E-0B02975C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3" y="1298448"/>
            <a:ext cx="7181812" cy="2951819"/>
          </a:xfrm>
        </p:spPr>
        <p:txBody>
          <a:bodyPr anchor="ctr">
            <a:normAutofit/>
          </a:bodyPr>
          <a:lstStyle/>
          <a:p>
            <a:pPr algn="ctr"/>
            <a:r>
              <a:rPr lang="en-US" sz="5800" dirty="0">
                <a:latin typeface="Century Schoolbook" panose="02040604050505020304" pitchFamily="18" charset="0"/>
              </a:rPr>
              <a:t>Municipal Law and the Attorneys Who Practice 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 fontScale="92500"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entury Schoolbook" panose="02040604050505020304" pitchFamily="18" charset="0"/>
              </a:rPr>
              <a:t>North Carolina Association of Municipal Attorney’s Recruitment and Engagement Committee</a:t>
            </a:r>
          </a:p>
        </p:txBody>
      </p:sp>
    </p:spTree>
    <p:extLst>
      <p:ext uri="{BB962C8B-B14F-4D97-AF65-F5344CB8AC3E}">
        <p14:creationId xmlns:p14="http://schemas.microsoft.com/office/powerpoint/2010/main" val="416476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3300" dirty="0">
                <a:solidFill>
                  <a:schemeClr val="tx1"/>
                </a:solidFill>
                <a:latin typeface="Century Schoolbook" panose="02040604050505020304" pitchFamily="18" charset="0"/>
              </a:rPr>
              <a:t>The municipal attorney represents the municipality  and perform the following actions: </a:t>
            </a:r>
          </a:p>
          <a:p>
            <a:pPr marL="461963" lvl="1" indent="-231775" algn="just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700" dirty="0">
                <a:solidFill>
                  <a:schemeClr val="tx1"/>
                </a:solidFill>
                <a:latin typeface="Century Schoolbook" panose="02040604050505020304" pitchFamily="18" charset="0"/>
              </a:rPr>
              <a:t>Providing legal advice to elected officials and municipal staff.</a:t>
            </a:r>
          </a:p>
          <a:p>
            <a:pPr marL="461963" lvl="1" indent="-231775" algn="just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700" dirty="0">
                <a:solidFill>
                  <a:schemeClr val="tx1"/>
                </a:solidFill>
                <a:latin typeface="Century Schoolbook" panose="02040604050505020304" pitchFamily="18" charset="0"/>
              </a:rPr>
              <a:t>Conducting Real Estate Transactions.</a:t>
            </a:r>
          </a:p>
          <a:p>
            <a:pPr marL="461963" lvl="1" indent="-231775" algn="just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700" dirty="0">
                <a:solidFill>
                  <a:schemeClr val="tx1"/>
                </a:solidFill>
                <a:latin typeface="Century Schoolbook" panose="02040604050505020304" pitchFamily="18" charset="0"/>
              </a:rPr>
              <a:t>Drafting contracts for economic development, construction, services, and goods.</a:t>
            </a:r>
          </a:p>
          <a:p>
            <a:pPr marL="461963" lvl="1" indent="-231775" algn="just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700" dirty="0">
                <a:solidFill>
                  <a:schemeClr val="tx1"/>
                </a:solidFill>
                <a:latin typeface="Century Schoolbook" panose="02040604050505020304" pitchFamily="18" charset="0"/>
              </a:rPr>
              <a:t>Engaging in litigation.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F7204-662B-B7E4-E914-FCCF474F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10" y="761999"/>
            <a:ext cx="3386336" cy="53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3600"/>
              </a:spcAft>
            </a:pPr>
            <a:r>
              <a:rPr lang="en-US" dirty="0">
                <a:latin typeface="Century Schoolbook" panose="02040604050505020304" pitchFamily="18" charset="0"/>
              </a:rPr>
              <a:t>Benefits of Working in Municipal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762001"/>
            <a:ext cx="6627377" cy="503912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Wide variety of practice areas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Tangible and visible effect on the community 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Work-Life Balance &amp; Competitive Benefits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Collaboration with colleagues at the North Carolina Association of Municipal Attorneys and the International Municipal Lawyers’ Association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615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3600"/>
              </a:spcAft>
            </a:pPr>
            <a:r>
              <a:rPr lang="en-US" dirty="0">
                <a:latin typeface="Century Schoolbook" panose="02040604050505020304" pitchFamily="18" charset="0"/>
              </a:rPr>
              <a:t>Getting </a:t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</a:rPr>
              <a:t>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762001"/>
            <a:ext cx="6627377" cy="503912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Do Internships, Externships, and Job-shadowing.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Contact your municipality’s attorney or any elected official.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Go to the North Carolina Association of Municipal Attorneys’ website: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Attend annual North Carolina Association of Municipal Attorneys’ conference in Chapel Hill.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792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ctr">
            <a:normAutofit/>
          </a:bodyPr>
          <a:lstStyle/>
          <a:p>
            <a:r>
              <a:rPr lang="en-US" sz="5800" dirty="0"/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105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 panose="02040604050505020304" pitchFamily="18" charset="0"/>
              </a:rPr>
              <a:t>Outline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dirty="0">
                <a:solidFill>
                  <a:schemeClr val="tx1"/>
                </a:solidFill>
                <a:latin typeface="Century Schoolbook" panose="02040604050505020304" pitchFamily="18" charset="0"/>
              </a:rPr>
              <a:t>Municipalities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dirty="0">
                <a:solidFill>
                  <a:schemeClr val="tx1"/>
                </a:solidFill>
                <a:latin typeface="Century Schoolbook" panose="02040604050505020304" pitchFamily="18" charset="0"/>
              </a:rPr>
              <a:t>The Role of a Municipal Attorney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dirty="0">
                <a:solidFill>
                  <a:schemeClr val="tx1"/>
                </a:solidFill>
                <a:latin typeface="Century Schoolbook" panose="02040604050505020304" pitchFamily="18" charset="0"/>
              </a:rPr>
              <a:t>Benefits of Municipal Law Career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dirty="0">
                <a:solidFill>
                  <a:schemeClr val="tx1"/>
                </a:solidFill>
                <a:latin typeface="Century Schoolbook" panose="02040604050505020304" pitchFamily="18" charset="0"/>
              </a:rPr>
              <a:t>Getting Involved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dirty="0">
                <a:solidFill>
                  <a:schemeClr val="tx1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7463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6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58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latin typeface="Century Schoolbook" panose="02040604050505020304" pitchFamily="18" charset="0"/>
              </a:rPr>
              <a:t>Municipalities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A municipality is a single administrative division having corporate status and powers of self-government or jurisdiction as granted by national or regional laws to which it is subordinate for the better government of the people within its jurisdiction.</a:t>
            </a:r>
          </a:p>
        </p:txBody>
      </p:sp>
      <p:sp>
        <p:nvSpPr>
          <p:cNvPr id="65" name="Freeform: Shape 60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510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North Carolina municipalities have authority granted to them by the North Carolina General Assembly through the general statutes, local acts, or charter provisions.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There are 552 Municipalities across 100 North Carolina counties.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CD858-DC55-3BDD-2AC0-4EBD51526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10" y="931492"/>
            <a:ext cx="3386333" cy="50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7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The North Carolina General Statutes govern North Carolina municipalities such as: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Chapter 132</a:t>
            </a:r>
            <a:r>
              <a:rPr lang="en-US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: public records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Chapter 143</a:t>
            </a:r>
            <a:r>
              <a:rPr lang="en-US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: open meetings &amp; bidding requirements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Chapter 160A</a:t>
            </a:r>
            <a:r>
              <a:rPr lang="en-US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: municipal powers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Chapter 160D</a:t>
            </a:r>
            <a:r>
              <a:rPr lang="en-US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: zoning, planning, &amp;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D5EA8F-2447-6C82-4F83-CA9E2E1D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931492"/>
            <a:ext cx="3424020" cy="50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96FFA1F-29D1-415E-8D90-776A5E0AD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7078B6-8941-4429-9FDB-8C032B899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44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street with cars and buildings&#10;&#10;Description automatically generated with low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9" r="1" b="5581"/>
          <a:stretch/>
        </p:blipFill>
        <p:spPr>
          <a:xfrm>
            <a:off x="-6343" y="0"/>
            <a:ext cx="4503376" cy="219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/>
          <a:stretch/>
        </p:blipFill>
        <p:spPr>
          <a:xfrm>
            <a:off x="-10959" y="2319200"/>
            <a:ext cx="4507992" cy="2194560"/>
          </a:xfrm>
          <a:prstGeom prst="rect">
            <a:avLst/>
          </a:prstGeom>
        </p:spPr>
      </p:pic>
      <p:pic>
        <p:nvPicPr>
          <p:cNvPr id="5" name="Picture 4" descr="A train on the tracks&#10;&#10;Description automatically generated with medium confidenc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0" r="-2" b="3787"/>
          <a:stretch/>
        </p:blipFill>
        <p:spPr>
          <a:xfrm>
            <a:off x="-10959" y="4663049"/>
            <a:ext cx="4507992" cy="21949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37" y="230736"/>
            <a:ext cx="6913750" cy="626397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Municipalities perform these functions: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</a:pPr>
            <a:r>
              <a:rPr lang="en-US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Legislating &amp; Policymaking 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</a:pPr>
            <a:r>
              <a:rPr lang="en-US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Parks and Recreation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</a:pPr>
            <a:r>
              <a:rPr lang="en-US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Emergency Services (Police &amp; Fire)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</a:pPr>
            <a:r>
              <a:rPr lang="en-US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Streets and Sidewalk 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</a:pPr>
            <a:r>
              <a:rPr lang="en-US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Public Transportation (Bus &amp; Train)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</a:pPr>
            <a:r>
              <a:rPr lang="en-US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Water and Sewer Systems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</a:pPr>
            <a:r>
              <a:rPr lang="en-US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Land use (zoning, development &amp; historic preservation)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9C0D0-1E86-4EE3-B592-3D15600C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55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5097113" y="864108"/>
            <a:ext cx="6302976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Municipalities appoint individuals to provide advice or perform tasks such as:</a:t>
            </a:r>
          </a:p>
          <a:p>
            <a:pPr lvl="1" algn="just">
              <a:lnSpc>
                <a:spcPct val="110000"/>
              </a:lnSpc>
              <a:spcBef>
                <a:spcPts val="2400"/>
              </a:spcBef>
            </a:pPr>
            <a:r>
              <a:rPr lang="en-US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Planning Commissions</a:t>
            </a:r>
          </a:p>
          <a:p>
            <a:pPr lvl="1" algn="just">
              <a:lnSpc>
                <a:spcPct val="110000"/>
              </a:lnSpc>
              <a:spcBef>
                <a:spcPts val="2400"/>
              </a:spcBef>
            </a:pPr>
            <a:r>
              <a:rPr lang="en-US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Housing Appeals Boards</a:t>
            </a:r>
          </a:p>
          <a:p>
            <a:pPr lvl="1" algn="just">
              <a:lnSpc>
                <a:spcPct val="110000"/>
              </a:lnSpc>
              <a:spcBef>
                <a:spcPts val="2400"/>
              </a:spcBef>
            </a:pPr>
            <a:r>
              <a:rPr lang="en-US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Human Relations Commissions</a:t>
            </a:r>
          </a:p>
          <a:p>
            <a:pPr lvl="1" algn="just">
              <a:lnSpc>
                <a:spcPct val="110000"/>
              </a:lnSpc>
              <a:spcBef>
                <a:spcPts val="2400"/>
              </a:spcBef>
            </a:pPr>
            <a:r>
              <a:rPr lang="en-US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UDO Board of Adjustments</a:t>
            </a:r>
          </a:p>
          <a:p>
            <a:pPr lvl="1" algn="just">
              <a:lnSpc>
                <a:spcPct val="110000"/>
              </a:lnSpc>
              <a:spcBef>
                <a:spcPts val="2400"/>
              </a:spcBef>
            </a:pPr>
            <a:r>
              <a:rPr lang="en-US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Recreation Advisory Commissions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45DFF-C990-7A14-F045-0021ABCE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10" y="931492"/>
            <a:ext cx="3386336" cy="50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8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3600"/>
              </a:spcAft>
            </a:pPr>
            <a:r>
              <a:rPr lang="en-US" dirty="0">
                <a:latin typeface="Century Schoolbook" panose="02040604050505020304" pitchFamily="18" charset="0"/>
              </a:rPr>
              <a:t>The Role of a Municipal Attorney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762001"/>
            <a:ext cx="6627377" cy="50391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Municipal law is an area of law considered public interest. Municipal attorneys provide direct support to local governments in all aspects of their functions.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613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539518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While there are differences between Municipal Attorneys and other government attorneys, the most notable being that Municipal attorneys have a direct impact on the community in which their municipality serves.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24080-0300-1283-CF89-CA85FE89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48" y="770681"/>
            <a:ext cx="3577643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869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2079</TotalTime>
  <Words>451</Words>
  <Application>Microsoft Office PowerPoint</Application>
  <PresentationFormat>Widescreen</PresentationFormat>
  <Paragraphs>64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Corbel</vt:lpstr>
      <vt:lpstr>Wingdings 2</vt:lpstr>
      <vt:lpstr>Frame</vt:lpstr>
      <vt:lpstr>Municipal Law and the Attorneys Who Practice It</vt:lpstr>
      <vt:lpstr>Outline</vt:lpstr>
      <vt:lpstr>Municipalities</vt:lpstr>
      <vt:lpstr>PowerPoint Presentation</vt:lpstr>
      <vt:lpstr>PowerPoint Presentation</vt:lpstr>
      <vt:lpstr>PowerPoint Presentation</vt:lpstr>
      <vt:lpstr>PowerPoint Presentation</vt:lpstr>
      <vt:lpstr>The Role of a Municipal Attorney</vt:lpstr>
      <vt:lpstr>PowerPoint Presentation</vt:lpstr>
      <vt:lpstr>PowerPoint Presentation</vt:lpstr>
      <vt:lpstr>Benefits of Working in Municipal Law</vt:lpstr>
      <vt:lpstr>Getting  Involved</vt:lpstr>
      <vt:lpstr>QUESTIONS?</vt:lpstr>
    </vt:vector>
  </TitlesOfParts>
  <Company>City of Durham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Municipal Attorney’s Association</dc:title>
  <dc:creator>Miles, Aarin</dc:creator>
  <cp:lastModifiedBy>Jennifer Schneier</cp:lastModifiedBy>
  <cp:revision>111</cp:revision>
  <dcterms:created xsi:type="dcterms:W3CDTF">2023-05-03T13:52:29Z</dcterms:created>
  <dcterms:modified xsi:type="dcterms:W3CDTF">2024-02-02T19:59:04Z</dcterms:modified>
</cp:coreProperties>
</file>